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2.xml" ContentType="application/vnd.openxmlformats-officedocument.presentationml.slideMaster+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18.xml" ContentType="application/vnd.openxmlformats-officedocument.presentationml.slideMaster+xml"/>
  <Override PartName="/ppt/slideMasters/slideMaster6.xml" ContentType="application/vnd.openxmlformats-officedocument.presentationml.slideMaster+xml"/>
  <Override PartName="/ppt/slideMasters/slideMaster17.xml" ContentType="application/vnd.openxmlformats-officedocument.presentationml.slideMaster+xml"/>
  <Override PartName="/ppt/slideMasters/slideMaster5.xml" ContentType="application/vnd.openxmlformats-officedocument.presentationml.slideMaster+xml"/>
  <Override PartName="/ppt/slideMasters/slideMaster16.xml" ContentType="application/vnd.openxmlformats-officedocument.presentationml.slideMaster+xml"/>
  <Override PartName="/ppt/slideMasters/slideMaster4.xml" ContentType="application/vnd.openxmlformats-officedocument.presentationml.slideMaster+xml"/>
  <Override PartName="/ppt/slideMasters/slideMaster15.xml" ContentType="application/vnd.openxmlformats-officedocument.presentationml.slideMaster+xml"/>
  <Override PartName="/ppt/slideMasters/slideMaster3.xml" ContentType="application/vnd.openxmlformats-officedocument.presentationml.slideMaster+xml"/>
  <Override PartName="/ppt/slideMasters/_rels/slideMaster6.xml.rels" ContentType="application/vnd.openxmlformats-package.relationships+xml"/>
  <Override PartName="/ppt/slideMasters/_rels/slideMaster17.xml.rels" ContentType="application/vnd.openxmlformats-package.relationships+xml"/>
  <Override PartName="/ppt/slideMasters/_rels/slideMaster5.xml.rels" ContentType="application/vnd.openxmlformats-package.relationships+xml"/>
  <Override PartName="/ppt/slideMasters/_rels/slideMaster16.xml.rels" ContentType="application/vnd.openxmlformats-package.relationships+xml"/>
  <Override PartName="/ppt/slideMasters/_rels/slideMaster11.xml.rels" ContentType="application/vnd.openxmlformats-package.relationships+xml"/>
  <Override PartName="/ppt/slideMasters/_rels/slideMaster10.xml.rels" ContentType="application/vnd.openxmlformats-package.relationships+xml"/>
  <Override PartName="/ppt/slideMasters/_rels/slideMaster9.xml.rels" ContentType="application/vnd.openxmlformats-package.relationships+xml"/>
  <Override PartName="/ppt/slideMasters/_rels/slideMaster4.xml.rels" ContentType="application/vnd.openxmlformats-package.relationships+xml"/>
  <Override PartName="/ppt/slideMasters/_rels/slideMaster15.xml.rels" ContentType="application/vnd.openxmlformats-package.relationships+xml"/>
  <Override PartName="/ppt/slideMasters/_rels/slideMaster8.xml.rels" ContentType="application/vnd.openxmlformats-package.relationships+xml"/>
  <Override PartName="/ppt/slideMasters/_rels/slideMaster12.xml.rels" ContentType="application/vnd.openxmlformats-package.relationships+xml"/>
  <Override PartName="/ppt/slideMasters/_rels/slideMaster1.xml.rels" ContentType="application/vnd.openxmlformats-package.relationships+xml"/>
  <Override PartName="/ppt/slideMasters/_rels/slideMaster18.xml.rels" ContentType="application/vnd.openxmlformats-package.relationships+xml"/>
  <Override PartName="/ppt/slideMasters/_rels/slideMaster7.xml.rels" ContentType="application/vnd.openxmlformats-package.relationships+xml"/>
  <Override PartName="/ppt/slideMasters/_rels/slideMaster13.xml.rels" ContentType="application/vnd.openxmlformats-package.relationships+xml"/>
  <Override PartName="/ppt/slideMasters/_rels/slideMaster2.xml.rels" ContentType="application/vnd.openxmlformats-package.relationships+xml"/>
  <Override PartName="/ppt/slideMasters/_rels/slideMaster14.xml.rels" ContentType="application/vnd.openxmlformats-package.relationships+xml"/>
  <Override PartName="/ppt/slideMasters/_rels/slideMaster3.xml.rels" ContentType="application/vnd.openxmlformats-package.relationships+xml"/>
  <Override PartName="/ppt/slideMasters/slideMaster14.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Masters/slideMaster13.xml" ContentType="application/vnd.openxmlformats-officedocument.presentationml.slideMaster+xml"/>
  <Override PartName="/ppt/slideMasters/slideMaster7.xml" ContentType="application/vnd.openxmlformats-officedocument.presentationml.slideMaster+xml"/>
  <Override PartName="/ppt/presProps.xml" ContentType="application/vnd.openxmlformats-officedocument.presentationml.presProps+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19.xml" ContentType="application/vnd.openxmlformats-officedocument.theme+xml"/>
  <Override PartName="/ppt/theme/theme18.xml" ContentType="application/vnd.openxmlformats-officedocument.theme+xml"/>
  <Override PartName="/ppt/theme/theme17.xml" ContentType="application/vnd.openxmlformats-officedocument.theme+xml"/>
  <Override PartName="/ppt/theme/theme16.xml" ContentType="application/vnd.openxmlformats-officedocument.theme+xml"/>
  <Override PartName="/ppt/theme/theme15.xml" ContentType="application/vnd.openxmlformats-officedocument.theme+xml"/>
  <Override PartName="/ppt/theme/theme14.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2.xml" ContentType="application/vnd.openxmlformats-officedocument.theme+xml"/>
  <Override PartName="/ppt/theme/theme3.xml" ContentType="application/vnd.openxmlformats-officedocument.theme+xml"/>
  <Override PartName="/ppt/theme/theme13.xml" ContentType="application/vnd.openxmlformats-officedocument.theme+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20.xml.rels" ContentType="application/vnd.openxmlformats-package.relationships+xml"/>
  <Override PartName="/ppt/slideLayouts/_rels/slideLayout9.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25.xml.rels" ContentType="application/vnd.openxmlformats-package.relationships+xml"/>
  <Override PartName="/ppt/slideLayouts/_rels/slideLayout8.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0.xml.rels" ContentType="application/vnd.openxmlformats-package.relationships+xml"/>
  <Override PartName="/ppt/slideLayouts/_rels/slideLayout22.xml.rels" ContentType="application/vnd.openxmlformats-package.relationships+xml"/>
  <Override PartName="/ppt/slideLayouts/_rels/slideLayout2.xml.rels" ContentType="application/vnd.openxmlformats-package.relationships+xml"/>
  <Override PartName="/ppt/slideLayouts/_rels/slideLayout19.xml.rels" ContentType="application/vnd.openxmlformats-package.relationships+xml"/>
  <Override PartName="/ppt/slideLayouts/_rels/slideLayout1.xml.rels" ContentType="application/vnd.openxmlformats-package.relationships+xml"/>
  <Override PartName="/ppt/slideLayouts/_rels/slideLayout21.xml.rels" ContentType="application/vnd.openxmlformats-package.relationships+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xml" ContentType="application/vnd.openxmlformats-officedocument.presentationml.slideLayout+xml"/>
  <Override PartName="/ppt/_rels/presentation.xml.rels" ContentType="application/vnd.openxmlformats-package.relationships+xml"/>
  <Override PartName="/ppt/notesMasters/_rels/notesMaster1.xml.rels" ContentType="application/vnd.openxmlformats-package.relationships+xml"/>
  <Override PartName="/ppt/notesMasters/notesMaster1.xml" ContentType="application/vnd.openxmlformats-officedocument.presentationml.notesMaster+xml"/>
  <Override PartName="/ppt/media/image1.png" ContentType="image/png"/>
  <Override PartName="/ppt/slides/slide1.xml" ContentType="application/vnd.openxmlformats-officedocument.presentationml.slide+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Slides/_rels/notesSlide5.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83" r:id="rId16"/>
    <p:sldMasterId id="2147483685" r:id="rId17"/>
    <p:sldMasterId id="2147483687" r:id="rId18"/>
    <p:sldMasterId id="2147483689" r:id="rId19"/>
  </p:sldMasterIdLst>
  <p:notesMasterIdLst>
    <p:notesMasterId r:id="rId20"/>
  </p:notesMasterIdLst>
  <p:sldIdLst>
    <p:sldId id="256" r:id="rId21"/>
    <p:sldId id="257" r:id="rId22"/>
    <p:sldId id="258" r:id="rId23"/>
    <p:sldId id="259" r:id="rId24"/>
    <p:sldId id="260" r:id="rId25"/>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notesMaster" Target="notesMasters/notesMaster1.xml"/><Relationship Id="rId21" Type="http://schemas.openxmlformats.org/officeDocument/2006/relationships/slide" Target="slides/slide1.xml"/><Relationship Id="rId22" Type="http://schemas.openxmlformats.org/officeDocument/2006/relationships/slide" Target="slides/slide2.xml"/><Relationship Id="rId23" Type="http://schemas.openxmlformats.org/officeDocument/2006/relationships/slide" Target="slides/slide3.xml"/><Relationship Id="rId24" Type="http://schemas.openxmlformats.org/officeDocument/2006/relationships/slide" Target="slides/slide4.xml"/><Relationship Id="rId25" Type="http://schemas.openxmlformats.org/officeDocument/2006/relationships/slide" Target="slides/slide5.xml"/><Relationship Id="rId26"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9.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sldImg"/>
          </p:nvPr>
        </p:nvSpPr>
        <p:spPr>
          <a:xfrm>
            <a:off x="0" y="764280"/>
            <a:ext cx="0" cy="0"/>
          </a:xfrm>
          <a:prstGeom prst="rect">
            <a:avLst/>
          </a:prstGeom>
          <a:noFill/>
          <a:ln w="0">
            <a:noFill/>
          </a:ln>
        </p:spPr>
        <p:txBody>
          <a:bodyPr lIns="0" rIns="0" tIns="0" bIns="0" anchor="ctr">
            <a:noAutofit/>
          </a:bodyPr>
          <a:p>
            <a:pPr algn="ctr"/>
            <a:r>
              <a:rPr b="0" lang="en-US" sz="4400" strike="noStrike" u="none">
                <a:solidFill>
                  <a:srgbClr val="000000"/>
                </a:solidFill>
                <a:effectLst/>
                <a:uFillTx/>
                <a:latin typeface="Arial"/>
              </a:rPr>
              <a:t>Click to move the slide</a:t>
            </a:r>
            <a:endParaRPr b="0" lang="en-US" sz="4400" strike="noStrike" u="none">
              <a:solidFill>
                <a:srgbClr val="000000"/>
              </a:solidFill>
              <a:effectLst/>
              <a:uFillTx/>
              <a:latin typeface="Arial"/>
            </a:endParaRPr>
          </a:p>
        </p:txBody>
      </p:sp>
      <p:sp>
        <p:nvSpPr>
          <p:cNvPr id="93"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indent="0">
              <a:buNone/>
            </a:pPr>
            <a:r>
              <a:rPr b="0" lang="en-US" sz="2000" strike="noStrike" u="none">
                <a:solidFill>
                  <a:srgbClr val="000000"/>
                </a:solidFill>
                <a:effectLst/>
                <a:uFillTx/>
                <a:latin typeface="Arial"/>
              </a:rPr>
              <a:t>Click to edit the notes format</a:t>
            </a:r>
            <a:endParaRPr b="0" lang="en-US" sz="2000" strike="noStrike" u="none">
              <a:solidFill>
                <a:srgbClr val="000000"/>
              </a:solidFill>
              <a:effectLst/>
              <a:uFillTx/>
              <a:latin typeface="Arial"/>
            </a:endParaRPr>
          </a:p>
        </p:txBody>
      </p:sp>
      <p:sp>
        <p:nvSpPr>
          <p:cNvPr id="94"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trike="noStrike" u="none">
                <a:solidFill>
                  <a:srgbClr val="000000"/>
                </a:solidFill>
                <a:effectLst/>
                <a:uFillTx/>
                <a:latin typeface="Times New Roman"/>
              </a:rPr>
              <a:t>&lt;header&gt;</a:t>
            </a:r>
            <a:endParaRPr b="0" lang="en-US" sz="1400" strike="noStrike" u="none">
              <a:solidFill>
                <a:srgbClr val="000000"/>
              </a:solidFill>
              <a:effectLst/>
              <a:uFillTx/>
              <a:latin typeface="Times New Roman"/>
            </a:endParaRPr>
          </a:p>
        </p:txBody>
      </p:sp>
      <p:sp>
        <p:nvSpPr>
          <p:cNvPr id="95" name="PlaceHolder 4"/>
          <p:cNvSpPr>
            <a:spLocks noGrp="1"/>
          </p:cNvSpPr>
          <p:nvPr>
            <p:ph type="dt" idx="55"/>
          </p:nvPr>
        </p:nvSpPr>
        <p:spPr>
          <a:xfrm>
            <a:off x="4399200" y="0"/>
            <a:ext cx="3372840" cy="502560"/>
          </a:xfrm>
          <a:prstGeom prst="rect">
            <a:avLst/>
          </a:prstGeom>
          <a:noFill/>
          <a:ln w="0">
            <a:noFill/>
          </a:ln>
        </p:spPr>
        <p:txBody>
          <a:bodyPr lIns="0" rIns="0" tIns="0" bIns="0" anchor="t">
            <a:noAutofit/>
          </a:bodyPr>
          <a:lstStyle>
            <a:lvl1pPr indent="0" algn="r">
              <a:buNone/>
              <a:defRPr b="0" lang="en-US" sz="1400" strike="noStrike" u="none">
                <a:solidFill>
                  <a:srgbClr val="000000"/>
                </a:solidFill>
                <a:effectLst/>
                <a:uFillTx/>
                <a:latin typeface="Times New Roman"/>
              </a:defRPr>
            </a:lvl1pPr>
          </a:lstStyle>
          <a:p>
            <a:pPr indent="0" algn="r">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
        <p:nvSpPr>
          <p:cNvPr id="96" name="PlaceHolder 5"/>
          <p:cNvSpPr>
            <a:spLocks noGrp="1"/>
          </p:cNvSpPr>
          <p:nvPr>
            <p:ph type="ftr" idx="56"/>
          </p:nvPr>
        </p:nvSpPr>
        <p:spPr>
          <a:xfrm>
            <a:off x="0" y="9555480"/>
            <a:ext cx="3372840" cy="502560"/>
          </a:xfrm>
          <a:prstGeom prst="rect">
            <a:avLst/>
          </a:prstGeom>
          <a:noFill/>
          <a:ln w="0">
            <a:noFill/>
          </a:ln>
        </p:spPr>
        <p:txBody>
          <a:bodyPr lIns="0" rIns="0" tIns="0" bIns="0" anchor="b">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97" name="PlaceHolder 6"/>
          <p:cNvSpPr>
            <a:spLocks noGrp="1"/>
          </p:cNvSpPr>
          <p:nvPr>
            <p:ph type="sldNum" idx="57"/>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trike="noStrike" u="none">
                <a:solidFill>
                  <a:srgbClr val="000000"/>
                </a:solidFill>
                <a:effectLst/>
                <a:uFillTx/>
                <a:latin typeface="Times New Roman"/>
              </a:defRPr>
            </a:lvl1pPr>
          </a:lstStyle>
          <a:p>
            <a:pPr indent="0" algn="r">
              <a:buNone/>
            </a:pPr>
            <a:fld id="{78AAA067-6C0A-4DAA-ABCB-32FAA4CA2C77}" type="slidenum">
              <a:rPr b="0" lang="en-US" sz="1400" strike="noStrike" u="none">
                <a:solidFill>
                  <a:srgbClr val="000000"/>
                </a:solidFill>
                <a:effectLst/>
                <a:uFillTx/>
                <a:latin typeface="Times New Roman"/>
              </a:rPr>
              <a:t>&lt;number&gt;</a:t>
            </a:fld>
            <a:endParaRPr b="0" lang="en-US" sz="1400" strike="noStrike" u="none">
              <a:solidFill>
                <a:srgbClr val="000000"/>
              </a:solidFill>
              <a:effectLst/>
              <a:uFillTx/>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PlaceHolder 1"/>
          <p:cNvSpPr>
            <a:spLocks noGrp="1"/>
          </p:cNvSpPr>
          <p:nvPr>
            <p:ph type="sldImg"/>
          </p:nvPr>
        </p:nvSpPr>
        <p:spPr>
          <a:xfrm>
            <a:off x="685800" y="1143000"/>
            <a:ext cx="5485320" cy="3085200"/>
          </a:xfrm>
          <a:prstGeom prst="rect">
            <a:avLst/>
          </a:prstGeom>
          <a:ln w="0">
            <a:noFill/>
          </a:ln>
        </p:spPr>
      </p:sp>
      <p:sp>
        <p:nvSpPr>
          <p:cNvPr id="201"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02" name="PlaceHolder 3"/>
          <p:cNvSpPr>
            <a:spLocks noGrp="1"/>
          </p:cNvSpPr>
          <p:nvPr>
            <p:ph type="sldNum" idx="58"/>
          </p:nvPr>
        </p:nvSpPr>
        <p:spPr>
          <a:xfrm>
            <a:off x="3884760" y="8685360"/>
            <a:ext cx="2970720" cy="457560"/>
          </a:xfrm>
          <a:prstGeom prst="rect">
            <a:avLst/>
          </a:prstGeom>
          <a:noFill/>
          <a:ln w="0">
            <a:noFill/>
          </a:ln>
        </p:spPr>
        <p:txBody>
          <a:bodyPr lIns="91440" rIns="91440" tIns="45720" bIns="45720" anchor="b" anchorCtr="1">
            <a:noAutofit/>
          </a:bodyPr>
          <a:lstStyle>
            <a:lvl1pPr indent="0" algn="r">
              <a:lnSpc>
                <a:spcPct val="100000"/>
              </a:lnSpc>
              <a:buNone/>
              <a:tabLst>
                <a:tab algn="l" pos="0"/>
              </a:tabLst>
              <a:defRPr b="0" lang="en-SE" sz="1200" strike="noStrike" u="none">
                <a:solidFill>
                  <a:srgbClr val="000000"/>
                </a:solidFill>
                <a:effectLst/>
                <a:uFillTx/>
                <a:latin typeface="Times New Roman"/>
              </a:defRPr>
            </a:lvl1pPr>
          </a:lstStyle>
          <a:p>
            <a:pPr indent="0" algn="r">
              <a:lnSpc>
                <a:spcPct val="100000"/>
              </a:lnSpc>
              <a:buNone/>
              <a:tabLst>
                <a:tab algn="l" pos="0"/>
              </a:tabLst>
            </a:pPr>
            <a:fld id="{0DC7F857-74F8-4EFE-8C07-8A8D27323106}" type="slidenum">
              <a:rPr b="0" lang="en-SE" sz="1200" strike="noStrike" u="none">
                <a:solidFill>
                  <a:srgbClr val="000000"/>
                </a:solidFill>
                <a:effectLst/>
                <a:uFillTx/>
                <a:latin typeface="Times New Roman"/>
              </a:rPr>
              <a:t>&lt;number&gt;</a:t>
            </a:fld>
            <a:endParaRPr b="0" lang="en-US" sz="1200" strike="noStrike" u="none">
              <a:solidFill>
                <a:srgbClr val="000000"/>
              </a:solidFill>
              <a:effectLst/>
              <a:uFillTx/>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PlaceHolder 1"/>
          <p:cNvSpPr>
            <a:spLocks noGrp="1"/>
          </p:cNvSpPr>
          <p:nvPr>
            <p:ph type="sldImg"/>
          </p:nvPr>
        </p:nvSpPr>
        <p:spPr>
          <a:xfrm>
            <a:off x="685800" y="1143000"/>
            <a:ext cx="5485320" cy="3085200"/>
          </a:xfrm>
          <a:prstGeom prst="rect">
            <a:avLst/>
          </a:prstGeom>
          <a:ln w="0">
            <a:noFill/>
          </a:ln>
        </p:spPr>
      </p:sp>
      <p:sp>
        <p:nvSpPr>
          <p:cNvPr id="204"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05" name="PlaceHolder 3"/>
          <p:cNvSpPr>
            <a:spLocks noGrp="1"/>
          </p:cNvSpPr>
          <p:nvPr>
            <p:ph type="sldNum" idx="59"/>
          </p:nvPr>
        </p:nvSpPr>
        <p:spPr>
          <a:xfrm>
            <a:off x="3884760" y="8685360"/>
            <a:ext cx="2970720" cy="457560"/>
          </a:xfrm>
          <a:prstGeom prst="rect">
            <a:avLst/>
          </a:prstGeom>
          <a:noFill/>
          <a:ln w="0">
            <a:noFill/>
          </a:ln>
        </p:spPr>
        <p:txBody>
          <a:bodyPr lIns="91440" rIns="91440" tIns="45720" bIns="45720" anchor="b" anchorCtr="1">
            <a:noAutofit/>
          </a:bodyPr>
          <a:lstStyle>
            <a:lvl1pPr indent="0" algn="r">
              <a:lnSpc>
                <a:spcPct val="100000"/>
              </a:lnSpc>
              <a:buNone/>
              <a:tabLst>
                <a:tab algn="l" pos="0"/>
              </a:tabLst>
              <a:defRPr b="0" lang="en-SE" sz="1200" strike="noStrike" u="none">
                <a:solidFill>
                  <a:srgbClr val="000000"/>
                </a:solidFill>
                <a:effectLst/>
                <a:uFillTx/>
                <a:latin typeface="Times New Roman"/>
              </a:defRPr>
            </a:lvl1pPr>
          </a:lstStyle>
          <a:p>
            <a:pPr indent="0" algn="r">
              <a:lnSpc>
                <a:spcPct val="100000"/>
              </a:lnSpc>
              <a:buNone/>
              <a:tabLst>
                <a:tab algn="l" pos="0"/>
              </a:tabLst>
            </a:pPr>
            <a:fld id="{33349C3D-BAEA-42A8-B5D5-B7E7D870622E}" type="slidenum">
              <a:rPr b="0" lang="en-SE" sz="1200" strike="noStrike" u="none">
                <a:solidFill>
                  <a:srgbClr val="000000"/>
                </a:solidFill>
                <a:effectLst/>
                <a:uFillTx/>
                <a:latin typeface="Times New Roman"/>
              </a:rPr>
              <a:t>&lt;number&gt;</a:t>
            </a:fld>
            <a:endParaRPr b="0" lang="en-US" sz="1200" strike="noStrike" u="none">
              <a:solidFill>
                <a:srgbClr val="000000"/>
              </a:solidFill>
              <a:effectLst/>
              <a:uFillTx/>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PlaceHolder 1"/>
          <p:cNvSpPr>
            <a:spLocks noGrp="1"/>
          </p:cNvSpPr>
          <p:nvPr>
            <p:ph type="sldImg"/>
          </p:nvPr>
        </p:nvSpPr>
        <p:spPr>
          <a:xfrm>
            <a:off x="685800" y="1143000"/>
            <a:ext cx="5485320" cy="3085200"/>
          </a:xfrm>
          <a:prstGeom prst="rect">
            <a:avLst/>
          </a:prstGeom>
          <a:ln w="0">
            <a:noFill/>
          </a:ln>
        </p:spPr>
      </p:sp>
      <p:sp>
        <p:nvSpPr>
          <p:cNvPr id="207"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08" name="PlaceHolder 3"/>
          <p:cNvSpPr>
            <a:spLocks noGrp="1"/>
          </p:cNvSpPr>
          <p:nvPr>
            <p:ph type="sldNum" idx="60"/>
          </p:nvPr>
        </p:nvSpPr>
        <p:spPr>
          <a:xfrm>
            <a:off x="3884760" y="8685360"/>
            <a:ext cx="2970720" cy="457560"/>
          </a:xfrm>
          <a:prstGeom prst="rect">
            <a:avLst/>
          </a:prstGeom>
          <a:noFill/>
          <a:ln w="0">
            <a:noFill/>
          </a:ln>
        </p:spPr>
        <p:txBody>
          <a:bodyPr lIns="91440" rIns="91440" tIns="45720" bIns="45720" anchor="b" anchorCtr="1">
            <a:noAutofit/>
          </a:bodyPr>
          <a:lstStyle>
            <a:lvl1pPr indent="0" algn="r">
              <a:lnSpc>
                <a:spcPct val="100000"/>
              </a:lnSpc>
              <a:buNone/>
              <a:tabLst>
                <a:tab algn="l" pos="0"/>
              </a:tabLst>
              <a:defRPr b="0" lang="en-SE" sz="1200" strike="noStrike" u="none">
                <a:solidFill>
                  <a:srgbClr val="000000"/>
                </a:solidFill>
                <a:effectLst/>
                <a:uFillTx/>
                <a:latin typeface="Times New Roman"/>
              </a:defRPr>
            </a:lvl1pPr>
          </a:lstStyle>
          <a:p>
            <a:pPr indent="0" algn="r">
              <a:lnSpc>
                <a:spcPct val="100000"/>
              </a:lnSpc>
              <a:buNone/>
              <a:tabLst>
                <a:tab algn="l" pos="0"/>
              </a:tabLst>
            </a:pPr>
            <a:fld id="{85F6F3F9-5ED6-4F1D-B974-E440D8123E03}" type="slidenum">
              <a:rPr b="0" lang="en-SE" sz="1200" strike="noStrike" u="none">
                <a:solidFill>
                  <a:srgbClr val="000000"/>
                </a:solidFill>
                <a:effectLst/>
                <a:uFillTx/>
                <a:latin typeface="Times New Roman"/>
              </a:rPr>
              <a:t>&lt;number&gt;</a:t>
            </a:fld>
            <a:endParaRPr b="0" lang="en-US" sz="1200" strike="noStrike" u="none">
              <a:solidFill>
                <a:srgbClr val="000000"/>
              </a:solidFill>
              <a:effectLst/>
              <a:uFillTx/>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PlaceHolder 1"/>
          <p:cNvSpPr>
            <a:spLocks noGrp="1"/>
          </p:cNvSpPr>
          <p:nvPr>
            <p:ph type="sldImg"/>
          </p:nvPr>
        </p:nvSpPr>
        <p:spPr>
          <a:xfrm>
            <a:off x="685800" y="1143000"/>
            <a:ext cx="5485320" cy="3085200"/>
          </a:xfrm>
          <a:prstGeom prst="rect">
            <a:avLst/>
          </a:prstGeom>
          <a:ln w="0">
            <a:noFill/>
          </a:ln>
        </p:spPr>
      </p:sp>
      <p:sp>
        <p:nvSpPr>
          <p:cNvPr id="210" name="PlaceHolder 2"/>
          <p:cNvSpPr>
            <a:spLocks noGrp="1"/>
          </p:cNvSpPr>
          <p:nvPr>
            <p:ph type="body"/>
          </p:nvPr>
        </p:nvSpPr>
        <p:spPr>
          <a:xfrm>
            <a:off x="685800" y="4400640"/>
            <a:ext cx="5485320" cy="3599280"/>
          </a:xfrm>
          <a:prstGeom prst="rect">
            <a:avLst/>
          </a:prstGeom>
          <a:noFill/>
          <a:ln w="0">
            <a:noFill/>
          </a:ln>
        </p:spPr>
        <p:txBody>
          <a:bodyPr lIns="91440" rIns="91440" tIns="45720" bIns="45720" anchor="t">
            <a:noAutofit/>
          </a:bodyPr>
          <a:p>
            <a:pPr indent="0">
              <a:buNone/>
            </a:pPr>
            <a:endParaRPr b="0" lang="en-US" sz="1800" strike="noStrike" u="none">
              <a:solidFill>
                <a:srgbClr val="000000"/>
              </a:solidFill>
              <a:effectLst/>
              <a:uFillTx/>
              <a:latin typeface="Arial"/>
            </a:endParaRPr>
          </a:p>
        </p:txBody>
      </p:sp>
      <p:sp>
        <p:nvSpPr>
          <p:cNvPr id="211" name="PlaceHolder 3"/>
          <p:cNvSpPr>
            <a:spLocks noGrp="1"/>
          </p:cNvSpPr>
          <p:nvPr>
            <p:ph type="sldNum" idx="61"/>
          </p:nvPr>
        </p:nvSpPr>
        <p:spPr>
          <a:xfrm>
            <a:off x="3884760" y="8685360"/>
            <a:ext cx="2970720" cy="457560"/>
          </a:xfrm>
          <a:prstGeom prst="rect">
            <a:avLst/>
          </a:prstGeom>
          <a:noFill/>
          <a:ln w="0">
            <a:noFill/>
          </a:ln>
        </p:spPr>
        <p:txBody>
          <a:bodyPr lIns="91440" rIns="91440" tIns="45720" bIns="45720" anchor="b" anchorCtr="1">
            <a:noAutofit/>
          </a:bodyPr>
          <a:lstStyle>
            <a:lvl1pPr indent="0" algn="r">
              <a:lnSpc>
                <a:spcPct val="100000"/>
              </a:lnSpc>
              <a:buNone/>
              <a:tabLst>
                <a:tab algn="l" pos="0"/>
              </a:tabLst>
              <a:defRPr b="0" lang="en-SE" sz="1200" strike="noStrike" u="none">
                <a:solidFill>
                  <a:srgbClr val="000000"/>
                </a:solidFill>
                <a:effectLst/>
                <a:uFillTx/>
                <a:latin typeface="Times New Roman"/>
              </a:defRPr>
            </a:lvl1pPr>
          </a:lstStyle>
          <a:p>
            <a:pPr indent="0" algn="r">
              <a:lnSpc>
                <a:spcPct val="100000"/>
              </a:lnSpc>
              <a:buNone/>
              <a:tabLst>
                <a:tab algn="l" pos="0"/>
              </a:tabLst>
            </a:pPr>
            <a:fld id="{97624E6B-A47C-40E5-8C09-DC880B7AA22C}" type="slidenum">
              <a:rPr b="0" lang="en-SE" sz="1200" strike="noStrike" u="none">
                <a:solidFill>
                  <a:srgbClr val="000000"/>
                </a:solidFill>
                <a:effectLst/>
                <a:uFillTx/>
                <a:latin typeface="Times New Roman"/>
              </a:rPr>
              <a:t>&lt;number&gt;</a:t>
            </a:fld>
            <a:endParaRPr b="0" lang="en-US" sz="1200" strike="noStrike" u="none">
              <a:solidFill>
                <a:srgbClr val="000000"/>
              </a:solidFill>
              <a:effectLst/>
              <a:uFillTx/>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7082131B-8966-48AC-9660-DE5657B52B96}" type="slidenum">
              <a:t>&lt;#&gt;</a:t>
            </a:fld>
          </a:p>
        </p:txBody>
      </p:sp>
      <p:sp>
        <p:nvSpPr>
          <p:cNvPr id="4" name="PlaceHolder 3"/>
          <p:cNvSpPr>
            <a:spLocks noGrp="1"/>
          </p:cNvSpPr>
          <p:nvPr>
            <p:ph type="dt" idx="3"/>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2">
    <p:spTree>
      <p:nvGrpSpPr>
        <p:cNvPr id="1" name=""/>
        <p:cNvGrpSpPr/>
        <p:nvPr/>
      </p:nvGrpSpPr>
      <p:grpSpPr>
        <a:xfrm>
          <a:off x="0" y="0"/>
          <a:ext cx="0" cy="0"/>
          <a:chOff x="0" y="0"/>
          <a:chExt cx="0" cy="0"/>
        </a:xfrm>
      </p:grpSpPr>
      <p:sp>
        <p:nvSpPr>
          <p:cNvPr id="37"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3" name="PlaceHolder 2"/>
          <p:cNvSpPr>
            <a:spLocks noGrp="1"/>
          </p:cNvSpPr>
          <p:nvPr>
            <p:ph type="ftr" idx="28"/>
          </p:nvPr>
        </p:nvSpPr>
        <p:spPr/>
        <p:txBody>
          <a:bodyPr/>
          <a:p>
            <a:r>
              <a:t>Footer</a:t>
            </a:r>
          </a:p>
        </p:txBody>
      </p:sp>
      <p:sp>
        <p:nvSpPr>
          <p:cNvPr id="4" name="PlaceHolder 3"/>
          <p:cNvSpPr>
            <a:spLocks noGrp="1"/>
          </p:cNvSpPr>
          <p:nvPr>
            <p:ph type="sldNum" idx="29"/>
          </p:nvPr>
        </p:nvSpPr>
        <p:spPr/>
        <p:txBody>
          <a:bodyPr/>
          <a:p>
            <a:fld id="{0510F8E4-0469-4ADB-8C62-9AA0035B520B}" type="slidenum">
              <a:t>&lt;#&gt;</a:t>
            </a:fld>
          </a:p>
        </p:txBody>
      </p:sp>
      <p:sp>
        <p:nvSpPr>
          <p:cNvPr id="5" name="PlaceHolder 4"/>
          <p:cNvSpPr>
            <a:spLocks noGrp="1"/>
          </p:cNvSpPr>
          <p:nvPr>
            <p:ph type="dt" idx="30"/>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fault 3">
    <p:spTree>
      <p:nvGrpSpPr>
        <p:cNvPr id="1" name=""/>
        <p:cNvGrpSpPr/>
        <p:nvPr/>
      </p:nvGrpSpPr>
      <p:grpSpPr>
        <a:xfrm>
          <a:off x="0" y="0"/>
          <a:ext cx="0" cy="0"/>
          <a:chOff x="0" y="0"/>
          <a:chExt cx="0" cy="0"/>
        </a:xfrm>
      </p:grpSpPr>
      <p:sp>
        <p:nvSpPr>
          <p:cNvPr id="44"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45" name="PlaceHolder 2"/>
          <p:cNvSpPr>
            <a:spLocks noGrp="1"/>
          </p:cNvSpPr>
          <p:nvPr>
            <p:ph/>
          </p:nvPr>
        </p:nvSpPr>
        <p:spPr>
          <a:xfrm>
            <a:off x="83808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46" name="PlaceHolder 3"/>
          <p:cNvSpPr>
            <a:spLocks noGrp="1"/>
          </p:cNvSpPr>
          <p:nvPr>
            <p:ph/>
          </p:nvPr>
        </p:nvSpPr>
        <p:spPr>
          <a:xfrm>
            <a:off x="622620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5" name="PlaceHolder 4"/>
          <p:cNvSpPr>
            <a:spLocks noGrp="1"/>
          </p:cNvSpPr>
          <p:nvPr>
            <p:ph type="ftr" idx="31"/>
          </p:nvPr>
        </p:nvSpPr>
        <p:spPr/>
        <p:txBody>
          <a:bodyPr/>
          <a:p>
            <a:r>
              <a:t>Footer</a:t>
            </a:r>
          </a:p>
        </p:txBody>
      </p:sp>
      <p:sp>
        <p:nvSpPr>
          <p:cNvPr id="6" name="PlaceHolder 5"/>
          <p:cNvSpPr>
            <a:spLocks noGrp="1"/>
          </p:cNvSpPr>
          <p:nvPr>
            <p:ph type="sldNum" idx="32"/>
          </p:nvPr>
        </p:nvSpPr>
        <p:spPr/>
        <p:txBody>
          <a:bodyPr/>
          <a:p>
            <a:fld id="{F7792222-B6B4-43FE-8FE4-14160EBFBBF3}" type="slidenum">
              <a:t>&lt;#&gt;</a:t>
            </a:fld>
          </a:p>
        </p:txBody>
      </p:sp>
      <p:sp>
        <p:nvSpPr>
          <p:cNvPr id="7" name="PlaceHolder 6"/>
          <p:cNvSpPr>
            <a:spLocks noGrp="1"/>
          </p:cNvSpPr>
          <p:nvPr>
            <p:ph type="dt" idx="33"/>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4">
    <p:spTree>
      <p:nvGrpSpPr>
        <p:cNvPr id="1" name=""/>
        <p:cNvGrpSpPr/>
        <p:nvPr/>
      </p:nvGrpSpPr>
      <p:grpSpPr>
        <a:xfrm>
          <a:off x="0" y="0"/>
          <a:ext cx="0" cy="0"/>
          <a:chOff x="0" y="0"/>
          <a:chExt cx="0" cy="0"/>
        </a:xfrm>
      </p:grpSpPr>
      <p:sp>
        <p:nvSpPr>
          <p:cNvPr id="52"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53" name="PlaceHolder 2"/>
          <p:cNvSpPr>
            <a:spLocks noGrp="1"/>
          </p:cNvSpPr>
          <p:nvPr>
            <p:ph/>
          </p:nvPr>
        </p:nvSpPr>
        <p:spPr>
          <a:xfrm>
            <a:off x="838080" y="1825560"/>
            <a:ext cx="1051452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4" name="PlaceHolder 3"/>
          <p:cNvSpPr>
            <a:spLocks noGrp="1"/>
          </p:cNvSpPr>
          <p:nvPr>
            <p:ph type="ftr" idx="34"/>
          </p:nvPr>
        </p:nvSpPr>
        <p:spPr/>
        <p:txBody>
          <a:bodyPr/>
          <a:p>
            <a:r>
              <a:t>Footer</a:t>
            </a:r>
          </a:p>
        </p:txBody>
      </p:sp>
      <p:sp>
        <p:nvSpPr>
          <p:cNvPr id="5" name="PlaceHolder 4"/>
          <p:cNvSpPr>
            <a:spLocks noGrp="1"/>
          </p:cNvSpPr>
          <p:nvPr>
            <p:ph type="sldNum" idx="35"/>
          </p:nvPr>
        </p:nvSpPr>
        <p:spPr/>
        <p:txBody>
          <a:bodyPr/>
          <a:p>
            <a:fld id="{7F0FF53A-48B7-416D-BBE3-AD9682455331}" type="slidenum">
              <a:t>&lt;#&gt;</a:t>
            </a:fld>
          </a:p>
        </p:txBody>
      </p:sp>
      <p:sp>
        <p:nvSpPr>
          <p:cNvPr id="6" name="PlaceHolder 5"/>
          <p:cNvSpPr>
            <a:spLocks noGrp="1"/>
          </p:cNvSpPr>
          <p:nvPr>
            <p:ph type="dt" idx="36"/>
          </p:nvPr>
        </p:nvSpPr>
        <p:spPr/>
        <p:txBody>
          <a:bodyPr/>
          <a:p>
            <a:r>
              <a:rPr lang="en-US"/>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5">
    <p:spTree>
      <p:nvGrpSpPr>
        <p:cNvPr id="1" name=""/>
        <p:cNvGrpSpPr/>
        <p:nvPr/>
      </p:nvGrpSpPr>
      <p:grpSpPr>
        <a:xfrm>
          <a:off x="0" y="0"/>
          <a:ext cx="0" cy="0"/>
          <a:chOff x="0" y="0"/>
          <a:chExt cx="0" cy="0"/>
        </a:xfrm>
      </p:grpSpPr>
      <p:sp>
        <p:nvSpPr>
          <p:cNvPr id="2" name="PlaceHolder 1"/>
          <p:cNvSpPr>
            <a:spLocks noGrp="1"/>
          </p:cNvSpPr>
          <p:nvPr>
            <p:ph type="ftr" idx="37"/>
          </p:nvPr>
        </p:nvSpPr>
        <p:spPr/>
        <p:txBody>
          <a:bodyPr/>
          <a:p>
            <a:r>
              <a:t>Footer</a:t>
            </a:r>
          </a:p>
        </p:txBody>
      </p:sp>
      <p:sp>
        <p:nvSpPr>
          <p:cNvPr id="3" name="PlaceHolder 2"/>
          <p:cNvSpPr>
            <a:spLocks noGrp="1"/>
          </p:cNvSpPr>
          <p:nvPr>
            <p:ph type="sldNum" idx="38"/>
          </p:nvPr>
        </p:nvSpPr>
        <p:spPr/>
        <p:txBody>
          <a:bodyPr/>
          <a:p>
            <a:fld id="{1AA5EFAD-A1E9-4F43-BD31-35D05B344F83}" type="slidenum">
              <a:t>&lt;#&gt;</a:t>
            </a:fld>
          </a:p>
        </p:txBody>
      </p:sp>
      <p:sp>
        <p:nvSpPr>
          <p:cNvPr id="4" name="PlaceHolder 3"/>
          <p:cNvSpPr>
            <a:spLocks noGrp="1"/>
          </p:cNvSpPr>
          <p:nvPr>
            <p:ph type="dt" idx="39"/>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6">
    <p:spTree>
      <p:nvGrpSpPr>
        <p:cNvPr id="1" name=""/>
        <p:cNvGrpSpPr/>
        <p:nvPr/>
      </p:nvGrpSpPr>
      <p:grpSpPr>
        <a:xfrm>
          <a:off x="0" y="0"/>
          <a:ext cx="0" cy="0"/>
          <a:chOff x="0" y="0"/>
          <a:chExt cx="0" cy="0"/>
        </a:xfrm>
      </p:grpSpPr>
      <p:sp>
        <p:nvSpPr>
          <p:cNvPr id="62"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63" name="PlaceHolder 2"/>
          <p:cNvSpPr>
            <a:spLocks noGrp="1"/>
          </p:cNvSpPr>
          <p:nvPr>
            <p:ph/>
          </p:nvPr>
        </p:nvSpPr>
        <p:spPr>
          <a:xfrm>
            <a:off x="838080" y="1825560"/>
            <a:ext cx="1051452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4" name="PlaceHolder 3"/>
          <p:cNvSpPr>
            <a:spLocks noGrp="1"/>
          </p:cNvSpPr>
          <p:nvPr>
            <p:ph type="ftr" idx="40"/>
          </p:nvPr>
        </p:nvSpPr>
        <p:spPr/>
        <p:txBody>
          <a:bodyPr/>
          <a:p>
            <a:r>
              <a:t>Footer</a:t>
            </a:r>
          </a:p>
        </p:txBody>
      </p:sp>
      <p:sp>
        <p:nvSpPr>
          <p:cNvPr id="5" name="PlaceHolder 4"/>
          <p:cNvSpPr>
            <a:spLocks noGrp="1"/>
          </p:cNvSpPr>
          <p:nvPr>
            <p:ph type="sldNum" idx="41"/>
          </p:nvPr>
        </p:nvSpPr>
        <p:spPr/>
        <p:txBody>
          <a:bodyPr/>
          <a:p>
            <a:fld id="{6BF2598F-E369-4B53-900E-AE95593A3274}" type="slidenum">
              <a:t>&lt;#&gt;</a:t>
            </a:fld>
          </a:p>
        </p:txBody>
      </p:sp>
      <p:sp>
        <p:nvSpPr>
          <p:cNvPr id="6" name="PlaceHolder 5"/>
          <p:cNvSpPr>
            <a:spLocks noGrp="1"/>
          </p:cNvSpPr>
          <p:nvPr>
            <p:ph type="dt" idx="42"/>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fault 6">
    <p:spTree>
      <p:nvGrpSpPr>
        <p:cNvPr id="1" name=""/>
        <p:cNvGrpSpPr/>
        <p:nvPr/>
      </p:nvGrpSpPr>
      <p:grpSpPr>
        <a:xfrm>
          <a:off x="0" y="0"/>
          <a:ext cx="0" cy="0"/>
          <a:chOff x="0" y="0"/>
          <a:chExt cx="0" cy="0"/>
        </a:xfrm>
      </p:grpSpPr>
      <p:sp>
        <p:nvSpPr>
          <p:cNvPr id="64"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65" name="PlaceHolder 2"/>
          <p:cNvSpPr>
            <a:spLocks noGrp="1"/>
          </p:cNvSpPr>
          <p:nvPr>
            <p:ph/>
          </p:nvPr>
        </p:nvSpPr>
        <p:spPr>
          <a:xfrm>
            <a:off x="83808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66" name="PlaceHolder 3"/>
          <p:cNvSpPr>
            <a:spLocks noGrp="1"/>
          </p:cNvSpPr>
          <p:nvPr>
            <p:ph/>
          </p:nvPr>
        </p:nvSpPr>
        <p:spPr>
          <a:xfrm>
            <a:off x="622620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5" name="PlaceHolder 4"/>
          <p:cNvSpPr>
            <a:spLocks noGrp="1"/>
          </p:cNvSpPr>
          <p:nvPr>
            <p:ph type="ftr" idx="40"/>
          </p:nvPr>
        </p:nvSpPr>
        <p:spPr/>
        <p:txBody>
          <a:bodyPr/>
          <a:p>
            <a:r>
              <a:t>Footer</a:t>
            </a:r>
          </a:p>
        </p:txBody>
      </p:sp>
      <p:sp>
        <p:nvSpPr>
          <p:cNvPr id="6" name="PlaceHolder 5"/>
          <p:cNvSpPr>
            <a:spLocks noGrp="1"/>
          </p:cNvSpPr>
          <p:nvPr>
            <p:ph type="sldNum" idx="41"/>
          </p:nvPr>
        </p:nvSpPr>
        <p:spPr/>
        <p:txBody>
          <a:bodyPr/>
          <a:p>
            <a:fld id="{FA46F514-2DCE-4D5C-9B61-ED24DE889F6B}" type="slidenum">
              <a:t>&lt;#&gt;</a:t>
            </a:fld>
          </a:p>
        </p:txBody>
      </p:sp>
      <p:sp>
        <p:nvSpPr>
          <p:cNvPr id="7" name="PlaceHolder 6"/>
          <p:cNvSpPr>
            <a:spLocks noGrp="1"/>
          </p:cNvSpPr>
          <p:nvPr>
            <p:ph type="dt" idx="42"/>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6">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3" name="PlaceHolder 2"/>
          <p:cNvSpPr>
            <a:spLocks noGrp="1"/>
          </p:cNvSpPr>
          <p:nvPr>
            <p:ph type="ftr" idx="40"/>
          </p:nvPr>
        </p:nvSpPr>
        <p:spPr/>
        <p:txBody>
          <a:bodyPr/>
          <a:p>
            <a:r>
              <a:t>Footer</a:t>
            </a:r>
          </a:p>
        </p:txBody>
      </p:sp>
      <p:sp>
        <p:nvSpPr>
          <p:cNvPr id="4" name="PlaceHolder 3"/>
          <p:cNvSpPr>
            <a:spLocks noGrp="1"/>
          </p:cNvSpPr>
          <p:nvPr>
            <p:ph type="sldNum" idx="41"/>
          </p:nvPr>
        </p:nvSpPr>
        <p:spPr/>
        <p:txBody>
          <a:bodyPr/>
          <a:p>
            <a:fld id="{ED9EE9B1-FC1F-4BE0-BBB3-9261A693B94B}" type="slidenum">
              <a:t>&lt;#&gt;</a:t>
            </a:fld>
          </a:p>
        </p:txBody>
      </p:sp>
      <p:sp>
        <p:nvSpPr>
          <p:cNvPr id="5" name="PlaceHolder 4"/>
          <p:cNvSpPr>
            <a:spLocks noGrp="1"/>
          </p:cNvSpPr>
          <p:nvPr>
            <p:ph type="dt" idx="42"/>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Default 6">
    <p:spTree>
      <p:nvGrpSpPr>
        <p:cNvPr id="1" name=""/>
        <p:cNvGrpSpPr/>
        <p:nvPr/>
      </p:nvGrpSpPr>
      <p:grpSpPr>
        <a:xfrm>
          <a:off x="0" y="0"/>
          <a:ext cx="0" cy="0"/>
          <a:chOff x="0" y="0"/>
          <a:chExt cx="0" cy="0"/>
        </a:xfrm>
      </p:grpSpPr>
      <p:sp>
        <p:nvSpPr>
          <p:cNvPr id="2" name="PlaceHolder 1"/>
          <p:cNvSpPr>
            <a:spLocks noGrp="1"/>
          </p:cNvSpPr>
          <p:nvPr>
            <p:ph type="ftr" idx="40"/>
          </p:nvPr>
        </p:nvSpPr>
        <p:spPr/>
        <p:txBody>
          <a:bodyPr/>
          <a:p>
            <a:r>
              <a:t>Footer</a:t>
            </a:r>
          </a:p>
        </p:txBody>
      </p:sp>
      <p:sp>
        <p:nvSpPr>
          <p:cNvPr id="3" name="PlaceHolder 2"/>
          <p:cNvSpPr>
            <a:spLocks noGrp="1"/>
          </p:cNvSpPr>
          <p:nvPr>
            <p:ph type="sldNum" idx="41"/>
          </p:nvPr>
        </p:nvSpPr>
        <p:spPr/>
        <p:txBody>
          <a:bodyPr/>
          <a:p>
            <a:fld id="{27FDF046-4C02-4EFD-9BB1-DD7BCA7A1515}" type="slidenum">
              <a:t>&lt;#&gt;</a:t>
            </a:fld>
          </a:p>
        </p:txBody>
      </p:sp>
      <p:sp>
        <p:nvSpPr>
          <p:cNvPr id="4" name="PlaceHolder 3"/>
          <p:cNvSpPr>
            <a:spLocks noGrp="1"/>
          </p:cNvSpPr>
          <p:nvPr>
            <p:ph type="dt" idx="42"/>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Default 6">
    <p:spTree>
      <p:nvGrpSpPr>
        <p:cNvPr id="1" name=""/>
        <p:cNvGrpSpPr/>
        <p:nvPr/>
      </p:nvGrpSpPr>
      <p:grpSpPr>
        <a:xfrm>
          <a:off x="0" y="0"/>
          <a:ext cx="0" cy="0"/>
          <a:chOff x="0" y="0"/>
          <a:chExt cx="0" cy="0"/>
        </a:xfrm>
      </p:grpSpPr>
      <p:sp>
        <p:nvSpPr>
          <p:cNvPr id="2" name="PlaceHolder 1"/>
          <p:cNvSpPr>
            <a:spLocks noGrp="1"/>
          </p:cNvSpPr>
          <p:nvPr>
            <p:ph type="ftr" idx="40"/>
          </p:nvPr>
        </p:nvSpPr>
        <p:spPr/>
        <p:txBody>
          <a:bodyPr/>
          <a:p>
            <a:r>
              <a:t>Footer</a:t>
            </a:r>
          </a:p>
        </p:txBody>
      </p:sp>
      <p:sp>
        <p:nvSpPr>
          <p:cNvPr id="3" name="PlaceHolder 2"/>
          <p:cNvSpPr>
            <a:spLocks noGrp="1"/>
          </p:cNvSpPr>
          <p:nvPr>
            <p:ph type="sldNum" idx="41"/>
          </p:nvPr>
        </p:nvSpPr>
        <p:spPr/>
        <p:txBody>
          <a:bodyPr/>
          <a:p>
            <a:fld id="{485E26A3-336B-471E-AEBB-08BF52A65573}" type="slidenum">
              <a:t>&lt;#&gt;</a:t>
            </a:fld>
          </a:p>
        </p:txBody>
      </p:sp>
      <p:sp>
        <p:nvSpPr>
          <p:cNvPr id="4" name="PlaceHolder 3"/>
          <p:cNvSpPr>
            <a:spLocks noGrp="1"/>
          </p:cNvSpPr>
          <p:nvPr>
            <p:ph type="dt" idx="42"/>
          </p:nvPr>
        </p:nvSpPr>
        <p:spPr/>
        <p:txBody>
          <a:bodyPr/>
          <a:p>
            <a:r>
              <a:rPr lang="en-US"/>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efault 6">
    <p:spTree>
      <p:nvGrpSpPr>
        <p:cNvPr id="1" name=""/>
        <p:cNvGrpSpPr/>
        <p:nvPr/>
      </p:nvGrpSpPr>
      <p:grpSpPr>
        <a:xfrm>
          <a:off x="0" y="0"/>
          <a:ext cx="0" cy="0"/>
          <a:chOff x="0" y="0"/>
          <a:chExt cx="0" cy="0"/>
        </a:xfrm>
      </p:grpSpPr>
      <p:sp>
        <p:nvSpPr>
          <p:cNvPr id="68"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69" name="PlaceHolder 2"/>
          <p:cNvSpPr>
            <a:spLocks noGrp="1"/>
          </p:cNvSpPr>
          <p:nvPr>
            <p:ph type="subTitle"/>
          </p:nvPr>
        </p:nvSpPr>
        <p:spPr>
          <a:xfrm>
            <a:off x="838080" y="1825560"/>
            <a:ext cx="10514520" cy="4350240"/>
          </a:xfrm>
          <a:prstGeom prst="rect">
            <a:avLst/>
          </a:prstGeom>
          <a:noFill/>
          <a:ln w="0">
            <a:noFill/>
          </a:ln>
        </p:spPr>
        <p:txBody>
          <a:bodyPr lIns="0" rIns="0" tIns="0" bIns="0" anchor="ctr">
            <a:spAutoFit/>
          </a:bodyPr>
          <a:p>
            <a:pPr indent="0" algn="ctr">
              <a:buNone/>
            </a:pPr>
            <a:endParaRPr b="0" lang="en-US" sz="3200" strike="noStrike" u="none">
              <a:solidFill>
                <a:srgbClr val="000000"/>
              </a:solidFill>
              <a:effectLst/>
              <a:uFillTx/>
              <a:latin typeface="Arial"/>
            </a:endParaRPr>
          </a:p>
        </p:txBody>
      </p:sp>
      <p:sp>
        <p:nvSpPr>
          <p:cNvPr id="4" name="PlaceHolder 3"/>
          <p:cNvSpPr>
            <a:spLocks noGrp="1"/>
          </p:cNvSpPr>
          <p:nvPr>
            <p:ph type="ftr" idx="40"/>
          </p:nvPr>
        </p:nvSpPr>
        <p:spPr/>
        <p:txBody>
          <a:bodyPr/>
          <a:p>
            <a:r>
              <a:t>Footer</a:t>
            </a:r>
          </a:p>
        </p:txBody>
      </p:sp>
      <p:sp>
        <p:nvSpPr>
          <p:cNvPr id="5" name="PlaceHolder 4"/>
          <p:cNvSpPr>
            <a:spLocks noGrp="1"/>
          </p:cNvSpPr>
          <p:nvPr>
            <p:ph type="sldNum" idx="41"/>
          </p:nvPr>
        </p:nvSpPr>
        <p:spPr/>
        <p:txBody>
          <a:bodyPr/>
          <a:p>
            <a:fld id="{BAECA111-A8B9-422C-821B-277A692B4206}" type="slidenum">
              <a:t>&lt;#&gt;</a:t>
            </a:fld>
          </a:p>
        </p:txBody>
      </p:sp>
      <p:sp>
        <p:nvSpPr>
          <p:cNvPr id="6" name="PlaceHolder 5"/>
          <p:cNvSpPr>
            <a:spLocks noGrp="1"/>
          </p:cNvSpPr>
          <p:nvPr>
            <p:ph type="dt" idx="42"/>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28D76707-900A-4164-9911-D9D603E3EDDA}" type="slidenum">
              <a:t>&lt;#&gt;</a:t>
            </a:fld>
          </a:p>
        </p:txBody>
      </p:sp>
      <p:sp>
        <p:nvSpPr>
          <p:cNvPr id="4" name="PlaceHolder 3"/>
          <p:cNvSpPr>
            <a:spLocks noGrp="1"/>
          </p:cNvSpPr>
          <p:nvPr>
            <p:ph type="dt" idx="6"/>
          </p:nvPr>
        </p:nvSpPr>
        <p:spPr/>
        <p:txBody>
          <a:bodyPr/>
          <a:p>
            <a:r>
              <a:rPr lang="en-US"/>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6">
    <p:spTree>
      <p:nvGrpSpPr>
        <p:cNvPr id="1" name=""/>
        <p:cNvGrpSpPr/>
        <p:nvPr/>
      </p:nvGrpSpPr>
      <p:grpSpPr>
        <a:xfrm>
          <a:off x="0" y="0"/>
          <a:ext cx="0" cy="0"/>
          <a:chOff x="0" y="0"/>
          <a:chExt cx="0" cy="0"/>
        </a:xfrm>
      </p:grpSpPr>
      <p:sp>
        <p:nvSpPr>
          <p:cNvPr id="2" name="PlaceHolder 1"/>
          <p:cNvSpPr>
            <a:spLocks noGrp="1"/>
          </p:cNvSpPr>
          <p:nvPr>
            <p:ph type="ftr" idx="40"/>
          </p:nvPr>
        </p:nvSpPr>
        <p:spPr/>
        <p:txBody>
          <a:bodyPr/>
          <a:p>
            <a:r>
              <a:t>Footer</a:t>
            </a:r>
          </a:p>
        </p:txBody>
      </p:sp>
      <p:sp>
        <p:nvSpPr>
          <p:cNvPr id="3" name="PlaceHolder 2"/>
          <p:cNvSpPr>
            <a:spLocks noGrp="1"/>
          </p:cNvSpPr>
          <p:nvPr>
            <p:ph type="sldNum" idx="41"/>
          </p:nvPr>
        </p:nvSpPr>
        <p:spPr/>
        <p:txBody>
          <a:bodyPr/>
          <a:p>
            <a:fld id="{66B976D0-52A2-4C5F-BEDA-121534261302}" type="slidenum">
              <a:t>&lt;#&gt;</a:t>
            </a:fld>
          </a:p>
        </p:txBody>
      </p:sp>
      <p:sp>
        <p:nvSpPr>
          <p:cNvPr id="4" name="PlaceHolder 3"/>
          <p:cNvSpPr>
            <a:spLocks noGrp="1"/>
          </p:cNvSpPr>
          <p:nvPr>
            <p:ph type="dt" idx="42"/>
          </p:nvPr>
        </p:nvSpPr>
        <p:spPr/>
        <p:txBody>
          <a:bodyPr/>
          <a:p>
            <a:r>
              <a:rPr lang="en-US"/>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Default 6">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71" name="PlaceHolder 2"/>
          <p:cNvSpPr>
            <a:spLocks noGrp="1"/>
          </p:cNvSpPr>
          <p:nvPr>
            <p:ph/>
          </p:nvPr>
        </p:nvSpPr>
        <p:spPr>
          <a:xfrm>
            <a:off x="838080" y="1825560"/>
            <a:ext cx="1051452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4" name="PlaceHolder 3"/>
          <p:cNvSpPr>
            <a:spLocks noGrp="1"/>
          </p:cNvSpPr>
          <p:nvPr>
            <p:ph type="ftr" idx="40"/>
          </p:nvPr>
        </p:nvSpPr>
        <p:spPr/>
        <p:txBody>
          <a:bodyPr/>
          <a:p>
            <a:r>
              <a:t>Footer</a:t>
            </a:r>
          </a:p>
        </p:txBody>
      </p:sp>
      <p:sp>
        <p:nvSpPr>
          <p:cNvPr id="5" name="PlaceHolder 4"/>
          <p:cNvSpPr>
            <a:spLocks noGrp="1"/>
          </p:cNvSpPr>
          <p:nvPr>
            <p:ph type="sldNum" idx="41"/>
          </p:nvPr>
        </p:nvSpPr>
        <p:spPr/>
        <p:txBody>
          <a:bodyPr/>
          <a:p>
            <a:fld id="{3389E611-2AC7-49C4-B1F1-669E4C35B47A}" type="slidenum">
              <a:t>&lt;#&gt;</a:t>
            </a:fld>
          </a:p>
        </p:txBody>
      </p:sp>
      <p:sp>
        <p:nvSpPr>
          <p:cNvPr id="6" name="PlaceHolder 5"/>
          <p:cNvSpPr>
            <a:spLocks noGrp="1"/>
          </p:cNvSpPr>
          <p:nvPr>
            <p:ph type="dt" idx="42"/>
          </p:nvPr>
        </p:nvSpPr>
        <p:spPr/>
        <p:txBody>
          <a:bodyPr/>
          <a:p>
            <a:r>
              <a:rPr lang="en-US"/>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43"/>
          </p:nvPr>
        </p:nvSpPr>
        <p:spPr/>
        <p:txBody>
          <a:bodyPr/>
          <a:p>
            <a:r>
              <a:t>Footer</a:t>
            </a:r>
          </a:p>
        </p:txBody>
      </p:sp>
      <p:sp>
        <p:nvSpPr>
          <p:cNvPr id="3" name="PlaceHolder 2"/>
          <p:cNvSpPr>
            <a:spLocks noGrp="1"/>
          </p:cNvSpPr>
          <p:nvPr>
            <p:ph type="sldNum" idx="44"/>
          </p:nvPr>
        </p:nvSpPr>
        <p:spPr/>
        <p:txBody>
          <a:bodyPr/>
          <a:p>
            <a:fld id="{65A7401F-5CD2-4491-81F6-51B97921D62A}" type="slidenum">
              <a:t>&lt;#&gt;</a:t>
            </a:fld>
          </a:p>
        </p:txBody>
      </p:sp>
      <p:sp>
        <p:nvSpPr>
          <p:cNvPr id="4" name="PlaceHolder 3"/>
          <p:cNvSpPr>
            <a:spLocks noGrp="1"/>
          </p:cNvSpPr>
          <p:nvPr>
            <p:ph type="dt" idx="45"/>
          </p:nvPr>
        </p:nvSpPr>
        <p:spPr/>
        <p:txBody>
          <a:bodyPr/>
          <a:p>
            <a:r>
              <a:rPr lang="en-US"/>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82" name="PlaceHolder 2"/>
          <p:cNvSpPr>
            <a:spLocks noGrp="1"/>
          </p:cNvSpPr>
          <p:nvPr>
            <p:ph/>
          </p:nvPr>
        </p:nvSpPr>
        <p:spPr>
          <a:xfrm>
            <a:off x="83808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83" name="PlaceHolder 3"/>
          <p:cNvSpPr>
            <a:spLocks noGrp="1"/>
          </p:cNvSpPr>
          <p:nvPr>
            <p:ph/>
          </p:nvPr>
        </p:nvSpPr>
        <p:spPr>
          <a:xfrm>
            <a:off x="6226200" y="1825560"/>
            <a:ext cx="5131080" cy="4350240"/>
          </a:xfrm>
          <a:prstGeom prst="rect">
            <a:avLst/>
          </a:prstGeom>
          <a:noFill/>
          <a:ln w="0">
            <a:noFill/>
          </a:ln>
        </p:spPr>
        <p:txBody>
          <a:bodyPr lIns="0" rIns="0" tIns="0" bIns="0" anchor="t">
            <a:normAutofit/>
          </a:bodyPr>
          <a:p>
            <a:pPr indent="0">
              <a:spcBef>
                <a:spcPts val="1417"/>
              </a:spcBef>
              <a:buNone/>
            </a:pPr>
            <a:endParaRPr b="0" lang="en-US" sz="3200" strike="noStrike" u="none">
              <a:solidFill>
                <a:srgbClr val="000000"/>
              </a:solidFill>
              <a:effectLst/>
              <a:uFillTx/>
              <a:latin typeface="Arial"/>
            </a:endParaRPr>
          </a:p>
        </p:txBody>
      </p:sp>
      <p:sp>
        <p:nvSpPr>
          <p:cNvPr id="5" name="PlaceHolder 4"/>
          <p:cNvSpPr>
            <a:spLocks noGrp="1"/>
          </p:cNvSpPr>
          <p:nvPr>
            <p:ph type="ftr" idx="46"/>
          </p:nvPr>
        </p:nvSpPr>
        <p:spPr/>
        <p:txBody>
          <a:bodyPr/>
          <a:p>
            <a:r>
              <a:t>Footer</a:t>
            </a:r>
          </a:p>
        </p:txBody>
      </p:sp>
      <p:sp>
        <p:nvSpPr>
          <p:cNvPr id="6" name="PlaceHolder 5"/>
          <p:cNvSpPr>
            <a:spLocks noGrp="1"/>
          </p:cNvSpPr>
          <p:nvPr>
            <p:ph type="sldNum" idx="47"/>
          </p:nvPr>
        </p:nvSpPr>
        <p:spPr/>
        <p:txBody>
          <a:bodyPr/>
          <a:p>
            <a:fld id="{44AAD89C-2E6E-4CC0-AE1E-B0DE632B5818}" type="slidenum">
              <a:t>&lt;#&gt;</a:t>
            </a:fld>
          </a:p>
        </p:txBody>
      </p:sp>
      <p:sp>
        <p:nvSpPr>
          <p:cNvPr id="7" name="PlaceHolder 6"/>
          <p:cNvSpPr>
            <a:spLocks noGrp="1"/>
          </p:cNvSpPr>
          <p:nvPr>
            <p:ph type="dt" idx="48"/>
          </p:nvPr>
        </p:nvSpPr>
        <p:spPr/>
        <p:txBody>
          <a:bodyPr/>
          <a:p>
            <a:r>
              <a:rPr lang="en-US"/>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49"/>
          </p:nvPr>
        </p:nvSpPr>
        <p:spPr/>
        <p:txBody>
          <a:bodyPr/>
          <a:p>
            <a:r>
              <a:t>Footer</a:t>
            </a:r>
          </a:p>
        </p:txBody>
      </p:sp>
      <p:sp>
        <p:nvSpPr>
          <p:cNvPr id="3" name="PlaceHolder 2"/>
          <p:cNvSpPr>
            <a:spLocks noGrp="1"/>
          </p:cNvSpPr>
          <p:nvPr>
            <p:ph type="sldNum" idx="50"/>
          </p:nvPr>
        </p:nvSpPr>
        <p:spPr/>
        <p:txBody>
          <a:bodyPr/>
          <a:p>
            <a:fld id="{C82D24FC-825E-4EA8-9146-2D3B44C8F0E7}" type="slidenum">
              <a:t>&lt;#&gt;</a:t>
            </a:fld>
          </a:p>
        </p:txBody>
      </p:sp>
      <p:sp>
        <p:nvSpPr>
          <p:cNvPr id="4" name="PlaceHolder 3"/>
          <p:cNvSpPr>
            <a:spLocks noGrp="1"/>
          </p:cNvSpPr>
          <p:nvPr>
            <p:ph type="dt" idx="51"/>
          </p:nvPr>
        </p:nvSpPr>
        <p:spPr/>
        <p:txBody>
          <a:bodyPr/>
          <a:p>
            <a:r>
              <a:rPr lang="en-US"/>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3" name="PlaceHolder 2"/>
          <p:cNvSpPr>
            <a:spLocks noGrp="1"/>
          </p:cNvSpPr>
          <p:nvPr>
            <p:ph type="ftr" idx="52"/>
          </p:nvPr>
        </p:nvSpPr>
        <p:spPr/>
        <p:txBody>
          <a:bodyPr/>
          <a:p>
            <a:r>
              <a:t>Footer</a:t>
            </a:r>
          </a:p>
        </p:txBody>
      </p:sp>
      <p:sp>
        <p:nvSpPr>
          <p:cNvPr id="4" name="PlaceHolder 3"/>
          <p:cNvSpPr>
            <a:spLocks noGrp="1"/>
          </p:cNvSpPr>
          <p:nvPr>
            <p:ph type="sldNum" idx="53"/>
          </p:nvPr>
        </p:nvSpPr>
        <p:spPr/>
        <p:txBody>
          <a:bodyPr/>
          <a:p>
            <a:fld id="{30C52AFF-C46F-45B1-9621-F66BF8FB2264}" type="slidenum">
              <a:t>&lt;#&gt;</a:t>
            </a:fld>
          </a:p>
        </p:txBody>
      </p:sp>
      <p:sp>
        <p:nvSpPr>
          <p:cNvPr id="5" name="PlaceHolder 4"/>
          <p:cNvSpPr>
            <a:spLocks noGrp="1"/>
          </p:cNvSpPr>
          <p:nvPr>
            <p:ph type="dt" idx="5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DD1E3C31-D20F-4218-BFF1-190F953AE45B}"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14" name="PlaceHolder 2"/>
          <p:cNvSpPr>
            <a:spLocks noGrp="1"/>
          </p:cNvSpPr>
          <p:nvPr>
            <p:ph type="subTitle"/>
          </p:nvPr>
        </p:nvSpPr>
        <p:spPr>
          <a:xfrm>
            <a:off x="838080" y="1825560"/>
            <a:ext cx="10514520" cy="4350240"/>
          </a:xfrm>
          <a:prstGeom prst="rect">
            <a:avLst/>
          </a:prstGeom>
          <a:noFill/>
          <a:ln w="0">
            <a:noFill/>
          </a:ln>
        </p:spPr>
        <p:txBody>
          <a:bodyPr lIns="0" rIns="0" tIns="0" bIns="0" anchor="ctr">
            <a:spAutoFit/>
          </a:bodyPr>
          <a:p>
            <a:pPr indent="0" algn="ctr">
              <a:buNone/>
            </a:pPr>
            <a:endParaRPr b="0" lang="en-US" sz="3200" strike="noStrike" u="none">
              <a:solidFill>
                <a:srgbClr val="000000"/>
              </a:solidFill>
              <a:effectLst/>
              <a:uFillTx/>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D4E63FA1-EAA6-43E1-81CA-BC5B82D35370}" type="slidenum">
              <a:t>&lt;#&gt;</a:t>
            </a:fld>
          </a:p>
        </p:txBody>
      </p:sp>
      <p:sp>
        <p:nvSpPr>
          <p:cNvPr id="6" name="PlaceHolder 5"/>
          <p:cNvSpPr>
            <a:spLocks noGrp="1"/>
          </p:cNvSpPr>
          <p:nvPr>
            <p:ph type="dt" idx="12"/>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4A25092D-DB45-453D-90E0-DF202D6439CC}" type="slidenum">
              <a:t>&lt;#&gt;</a:t>
            </a:fld>
          </a:p>
        </p:txBody>
      </p:sp>
      <p:sp>
        <p:nvSpPr>
          <p:cNvPr id="4" name="PlaceHolder 3"/>
          <p:cNvSpPr>
            <a:spLocks noGrp="1"/>
          </p:cNvSpPr>
          <p:nvPr>
            <p:ph type="dt" idx="15"/>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16"/>
          </p:nvPr>
        </p:nvSpPr>
        <p:spPr/>
        <p:txBody>
          <a:bodyPr/>
          <a:p>
            <a:r>
              <a:t>Footer</a:t>
            </a:r>
          </a:p>
        </p:txBody>
      </p:sp>
      <p:sp>
        <p:nvSpPr>
          <p:cNvPr id="3" name="PlaceHolder 2"/>
          <p:cNvSpPr>
            <a:spLocks noGrp="1"/>
          </p:cNvSpPr>
          <p:nvPr>
            <p:ph type="sldNum" idx="17"/>
          </p:nvPr>
        </p:nvSpPr>
        <p:spPr/>
        <p:txBody>
          <a:bodyPr/>
          <a:p>
            <a:fld id="{A25B4D2A-2C33-46CF-AC0C-A975CD077F3B}" type="slidenum">
              <a:t>&lt;#&gt;</a:t>
            </a:fld>
          </a:p>
        </p:txBody>
      </p:sp>
      <p:sp>
        <p:nvSpPr>
          <p:cNvPr id="4" name="PlaceHolder 3"/>
          <p:cNvSpPr>
            <a:spLocks noGrp="1"/>
          </p:cNvSpPr>
          <p:nvPr>
            <p:ph type="dt" idx="18"/>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Title and Content">
    <p:spTree>
      <p:nvGrpSpPr>
        <p:cNvPr id="1" name=""/>
        <p:cNvGrpSpPr/>
        <p:nvPr/>
      </p:nvGrpSpPr>
      <p:grpSpPr>
        <a:xfrm>
          <a:off x="0" y="0"/>
          <a:ext cx="0" cy="0"/>
          <a:chOff x="0" y="0"/>
          <a:chExt cx="0" cy="0"/>
        </a:xfrm>
      </p:grpSpPr>
      <p:sp>
        <p:nvSpPr>
          <p:cNvPr id="2" name="PlaceHolder 1"/>
          <p:cNvSpPr>
            <a:spLocks noGrp="1"/>
          </p:cNvSpPr>
          <p:nvPr>
            <p:ph type="ftr" idx="19"/>
          </p:nvPr>
        </p:nvSpPr>
        <p:spPr/>
        <p:txBody>
          <a:bodyPr/>
          <a:p>
            <a:r>
              <a:t>Footer</a:t>
            </a:r>
          </a:p>
        </p:txBody>
      </p:sp>
      <p:sp>
        <p:nvSpPr>
          <p:cNvPr id="3" name="PlaceHolder 2"/>
          <p:cNvSpPr>
            <a:spLocks noGrp="1"/>
          </p:cNvSpPr>
          <p:nvPr>
            <p:ph type="sldNum" idx="20"/>
          </p:nvPr>
        </p:nvSpPr>
        <p:spPr/>
        <p:txBody>
          <a:bodyPr/>
          <a:p>
            <a:fld id="{2364A2EF-C971-4C2F-88E8-13B5F4370ECC}" type="slidenum">
              <a:t>&lt;#&gt;</a:t>
            </a:fld>
          </a:p>
        </p:txBody>
      </p:sp>
      <p:sp>
        <p:nvSpPr>
          <p:cNvPr id="4" name="PlaceHolder 3"/>
          <p:cNvSpPr>
            <a:spLocks noGrp="1"/>
          </p:cNvSpPr>
          <p:nvPr>
            <p:ph type="dt" idx="2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Default">
    <p:spTree>
      <p:nvGrpSpPr>
        <p:cNvPr id="1" name=""/>
        <p:cNvGrpSpPr/>
        <p:nvPr/>
      </p:nvGrpSpPr>
      <p:grpSpPr>
        <a:xfrm>
          <a:off x="0" y="0"/>
          <a:ext cx="0" cy="0"/>
          <a:chOff x="0" y="0"/>
          <a:chExt cx="0" cy="0"/>
        </a:xfrm>
      </p:grpSpPr>
      <p:sp>
        <p:nvSpPr>
          <p:cNvPr id="2" name="PlaceHolder 1"/>
          <p:cNvSpPr>
            <a:spLocks noGrp="1"/>
          </p:cNvSpPr>
          <p:nvPr>
            <p:ph type="ftr" idx="22"/>
          </p:nvPr>
        </p:nvSpPr>
        <p:spPr/>
        <p:txBody>
          <a:bodyPr/>
          <a:p>
            <a:r>
              <a:t>Footer</a:t>
            </a:r>
          </a:p>
        </p:txBody>
      </p:sp>
      <p:sp>
        <p:nvSpPr>
          <p:cNvPr id="3" name="PlaceHolder 2"/>
          <p:cNvSpPr>
            <a:spLocks noGrp="1"/>
          </p:cNvSpPr>
          <p:nvPr>
            <p:ph type="sldNum" idx="23"/>
          </p:nvPr>
        </p:nvSpPr>
        <p:spPr/>
        <p:txBody>
          <a:bodyPr/>
          <a:p>
            <a:fld id="{5DB155A5-E675-4CAC-A13E-0B88A05B0F98}" type="slidenum">
              <a:t>&lt;#&gt;</a:t>
            </a:fld>
          </a:p>
        </p:txBody>
      </p:sp>
      <p:sp>
        <p:nvSpPr>
          <p:cNvPr id="4" name="PlaceHolder 3"/>
          <p:cNvSpPr>
            <a:spLocks noGrp="1"/>
          </p:cNvSpPr>
          <p:nvPr>
            <p:ph type="dt" idx="24"/>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efault 1">
    <p:spTree>
      <p:nvGrpSpPr>
        <p:cNvPr id="1" name=""/>
        <p:cNvGrpSpPr/>
        <p:nvPr/>
      </p:nvGrpSpPr>
      <p:grpSpPr>
        <a:xfrm>
          <a:off x="0" y="0"/>
          <a:ext cx="0" cy="0"/>
          <a:chOff x="0" y="0"/>
          <a:chExt cx="0" cy="0"/>
        </a:xfrm>
      </p:grpSpPr>
      <p:sp>
        <p:nvSpPr>
          <p:cNvPr id="31" name="PlaceHolder 1"/>
          <p:cNvSpPr>
            <a:spLocks noGrp="1"/>
          </p:cNvSpPr>
          <p:nvPr>
            <p:ph type="title"/>
          </p:nvPr>
        </p:nvSpPr>
        <p:spPr>
          <a:xfrm>
            <a:off x="838080" y="714600"/>
            <a:ext cx="10514520" cy="625320"/>
          </a:xfrm>
          <a:prstGeom prst="rect">
            <a:avLst/>
          </a:prstGeom>
          <a:noFill/>
          <a:ln w="0">
            <a:noFill/>
          </a:ln>
        </p:spPr>
        <p:txBody>
          <a:bodyPr lIns="0" rIns="0" tIns="0" bIns="0" anchor="ctr">
            <a:spAutoFit/>
          </a:bodyPr>
          <a:p>
            <a:pPr indent="0" algn="ctr">
              <a:buNone/>
            </a:pPr>
            <a:endParaRPr b="0" lang="en-US" sz="4400" strike="noStrike" u="none">
              <a:solidFill>
                <a:srgbClr val="000000"/>
              </a:solidFill>
              <a:effectLst/>
              <a:uFillTx/>
              <a:latin typeface="Arial"/>
            </a:endParaRPr>
          </a:p>
        </p:txBody>
      </p:sp>
      <p:sp>
        <p:nvSpPr>
          <p:cNvPr id="32" name="PlaceHolder 2"/>
          <p:cNvSpPr>
            <a:spLocks noGrp="1"/>
          </p:cNvSpPr>
          <p:nvPr>
            <p:ph type="subTitle"/>
          </p:nvPr>
        </p:nvSpPr>
        <p:spPr>
          <a:xfrm>
            <a:off x="838080" y="1825560"/>
            <a:ext cx="10514520" cy="4350240"/>
          </a:xfrm>
          <a:prstGeom prst="rect">
            <a:avLst/>
          </a:prstGeom>
          <a:noFill/>
          <a:ln w="0">
            <a:noFill/>
          </a:ln>
        </p:spPr>
        <p:txBody>
          <a:bodyPr lIns="0" rIns="0" tIns="0" bIns="0" anchor="ctr">
            <a:spAutoFit/>
          </a:bodyPr>
          <a:p>
            <a:pPr indent="0" algn="ctr">
              <a:buNone/>
            </a:pPr>
            <a:endParaRPr b="0" lang="en-US" sz="3200" strike="noStrike" u="none">
              <a:solidFill>
                <a:srgbClr val="000000"/>
              </a:solidFill>
              <a:effectLst/>
              <a:uFillTx/>
              <a:latin typeface="Arial"/>
            </a:endParaRPr>
          </a:p>
        </p:txBody>
      </p:sp>
      <p:sp>
        <p:nvSpPr>
          <p:cNvPr id="4" name="PlaceHolder 3"/>
          <p:cNvSpPr>
            <a:spLocks noGrp="1"/>
          </p:cNvSpPr>
          <p:nvPr>
            <p:ph type="ftr" idx="25"/>
          </p:nvPr>
        </p:nvSpPr>
        <p:spPr/>
        <p:txBody>
          <a:bodyPr/>
          <a:p>
            <a:r>
              <a:t>Footer</a:t>
            </a:r>
          </a:p>
        </p:txBody>
      </p:sp>
      <p:sp>
        <p:nvSpPr>
          <p:cNvPr id="5" name="PlaceHolder 4"/>
          <p:cNvSpPr>
            <a:spLocks noGrp="1"/>
          </p:cNvSpPr>
          <p:nvPr>
            <p:ph type="sldNum" idx="26"/>
          </p:nvPr>
        </p:nvSpPr>
        <p:spPr/>
        <p:txBody>
          <a:bodyPr/>
          <a:p>
            <a:fld id="{04F73697-3D08-462B-A1B8-50A2337889CE}" type="slidenum">
              <a:t>&lt;#&gt;</a:t>
            </a:fld>
          </a:p>
        </p:txBody>
      </p:sp>
      <p:sp>
        <p:nvSpPr>
          <p:cNvPr id="6" name="PlaceHolder 5"/>
          <p:cNvSpPr>
            <a:spLocks noGrp="1"/>
          </p:cNvSpPr>
          <p:nvPr>
            <p:ph type="dt" idx="27"/>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22.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23.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24.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25.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ftr" idx="1"/>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1" name="PlaceHolder 2"/>
          <p:cNvSpPr>
            <a:spLocks noGrp="1"/>
          </p:cNvSpPr>
          <p:nvPr>
            <p:ph type="sldNum" idx="2"/>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FE8562F2-530D-4DB8-81D7-9400FD28B301}"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2" name="PlaceHolder 3"/>
          <p:cNvSpPr>
            <a:spLocks noGrp="1"/>
          </p:cNvSpPr>
          <p:nvPr>
            <p:ph type="dt" idx="3"/>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34" name="PlaceHolder 2"/>
          <p:cNvSpPr>
            <a:spLocks noGrp="1"/>
          </p:cNvSpPr>
          <p:nvPr>
            <p:ph type="ftr" idx="28"/>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35" name="PlaceHolder 3"/>
          <p:cNvSpPr>
            <a:spLocks noGrp="1"/>
          </p:cNvSpPr>
          <p:nvPr>
            <p:ph type="sldNum" idx="29"/>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4677225D-98C7-434F-A307-6B8F816B897E}"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36" name="PlaceHolder 4"/>
          <p:cNvSpPr>
            <a:spLocks noGrp="1"/>
          </p:cNvSpPr>
          <p:nvPr>
            <p:ph type="dt" idx="30"/>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39" name="PlaceHolder 2"/>
          <p:cNvSpPr>
            <a:spLocks noGrp="1"/>
          </p:cNvSpPr>
          <p:nvPr>
            <p:ph type="body"/>
          </p:nvPr>
        </p:nvSpPr>
        <p:spPr>
          <a:xfrm>
            <a:off x="838080" y="1825560"/>
            <a:ext cx="51307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40" name="PlaceHolder 3"/>
          <p:cNvSpPr>
            <a:spLocks noGrp="1"/>
          </p:cNvSpPr>
          <p:nvPr>
            <p:ph type="body"/>
          </p:nvPr>
        </p:nvSpPr>
        <p:spPr>
          <a:xfrm>
            <a:off x="6226200" y="1825560"/>
            <a:ext cx="51307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41" name="PlaceHolder 4"/>
          <p:cNvSpPr>
            <a:spLocks noGrp="1"/>
          </p:cNvSpPr>
          <p:nvPr>
            <p:ph type="ftr" idx="31"/>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42" name="PlaceHolder 5"/>
          <p:cNvSpPr>
            <a:spLocks noGrp="1"/>
          </p:cNvSpPr>
          <p:nvPr>
            <p:ph type="sldNum" idx="32"/>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193F643D-2D9C-43C5-9A55-00A0E5C44BC1}"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43" name="PlaceHolder 6"/>
          <p:cNvSpPr>
            <a:spLocks noGrp="1"/>
          </p:cNvSpPr>
          <p:nvPr>
            <p:ph type="dt" idx="33"/>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48" name="PlaceHolder 2"/>
          <p:cNvSpPr>
            <a:spLocks noGrp="1"/>
          </p:cNvSpPr>
          <p:nvPr>
            <p:ph type="body"/>
          </p:nvPr>
        </p:nvSpPr>
        <p:spPr>
          <a:xfrm>
            <a:off x="838080" y="1825560"/>
            <a:ext cx="105145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49" name="PlaceHolder 3"/>
          <p:cNvSpPr>
            <a:spLocks noGrp="1"/>
          </p:cNvSpPr>
          <p:nvPr>
            <p:ph type="ftr" idx="34"/>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50" name="PlaceHolder 4"/>
          <p:cNvSpPr>
            <a:spLocks noGrp="1"/>
          </p:cNvSpPr>
          <p:nvPr>
            <p:ph type="sldNum" idx="35"/>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7F641703-142D-491D-B1AA-3086352AB8EE}"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51" name="PlaceHolder 5"/>
          <p:cNvSpPr>
            <a:spLocks noGrp="1"/>
          </p:cNvSpPr>
          <p:nvPr>
            <p:ph type="dt" idx="36"/>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1"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ftr" idx="37"/>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55" name="PlaceHolder 2"/>
          <p:cNvSpPr>
            <a:spLocks noGrp="1"/>
          </p:cNvSpPr>
          <p:nvPr>
            <p:ph type="sldNum" idx="38"/>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6229B0D6-CE68-4363-B66F-23096759627E}"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56" name="PlaceHolder 3"/>
          <p:cNvSpPr>
            <a:spLocks noGrp="1"/>
          </p:cNvSpPr>
          <p:nvPr>
            <p:ph type="dt" idx="39"/>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3" r:id="rId2"/>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7"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58" name="PlaceHolder 2"/>
          <p:cNvSpPr>
            <a:spLocks noGrp="1"/>
          </p:cNvSpPr>
          <p:nvPr>
            <p:ph type="body"/>
          </p:nvPr>
        </p:nvSpPr>
        <p:spPr>
          <a:xfrm>
            <a:off x="838080" y="1825560"/>
            <a:ext cx="105145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59" name="PlaceHolder 3"/>
          <p:cNvSpPr>
            <a:spLocks noGrp="1"/>
          </p:cNvSpPr>
          <p:nvPr>
            <p:ph type="ftr" idx="40"/>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60" name="PlaceHolder 4"/>
          <p:cNvSpPr>
            <a:spLocks noGrp="1"/>
          </p:cNvSpPr>
          <p:nvPr>
            <p:ph type="sldNum" idx="41"/>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B82E7E11-2104-4772-A5BE-2D22BF0A6F92}"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61" name="PlaceHolder 5"/>
          <p:cNvSpPr>
            <a:spLocks noGrp="1"/>
          </p:cNvSpPr>
          <p:nvPr>
            <p:ph type="dt" idx="42"/>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2" name="PlaceHolder 1"/>
          <p:cNvSpPr>
            <a:spLocks noGrp="1"/>
          </p:cNvSpPr>
          <p:nvPr>
            <p:ph type="ftr" idx="43"/>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73" name="PlaceHolder 2"/>
          <p:cNvSpPr>
            <a:spLocks noGrp="1"/>
          </p:cNvSpPr>
          <p:nvPr>
            <p:ph type="sldNum" idx="44"/>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E536AEFF-3F7F-40D6-83E6-6E436CFE170E}"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74" name="PlaceHolder 3"/>
          <p:cNvSpPr>
            <a:spLocks noGrp="1"/>
          </p:cNvSpPr>
          <p:nvPr>
            <p:ph type="dt" idx="45"/>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84" r:id="rId2"/>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76" name="PlaceHolder 2"/>
          <p:cNvSpPr>
            <a:spLocks noGrp="1"/>
          </p:cNvSpPr>
          <p:nvPr>
            <p:ph type="body"/>
          </p:nvPr>
        </p:nvSpPr>
        <p:spPr>
          <a:xfrm>
            <a:off x="838080" y="1825560"/>
            <a:ext cx="51307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77" name="PlaceHolder 3"/>
          <p:cNvSpPr>
            <a:spLocks noGrp="1"/>
          </p:cNvSpPr>
          <p:nvPr>
            <p:ph type="body"/>
          </p:nvPr>
        </p:nvSpPr>
        <p:spPr>
          <a:xfrm>
            <a:off x="6226200" y="1825560"/>
            <a:ext cx="5130720" cy="43502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rgbClr val="000000"/>
                </a:solidFill>
                <a:effectLst/>
                <a:uFillTx/>
                <a:latin typeface="Arial"/>
              </a:rPr>
              <a:t>Click to edit the outline text format</a:t>
            </a:r>
            <a:endParaRPr b="0" lang="en-US" sz="1800" strike="noStrike" u="none">
              <a:solidFill>
                <a:srgbClr val="000000"/>
              </a:solidFill>
              <a:effectLst/>
              <a:uFillTx/>
              <a:latin typeface="Arial"/>
            </a:endParaRPr>
          </a:p>
          <a:p>
            <a:pPr lvl="1" marL="432000" indent="-216000">
              <a:spcBef>
                <a:spcPts val="1134"/>
              </a:spcBef>
              <a:buClr>
                <a:srgbClr val="000000"/>
              </a:buClr>
              <a:buSzPct val="45000"/>
              <a:buFont typeface="Wingdings" charset="2"/>
              <a:buChar char=""/>
            </a:pPr>
            <a:r>
              <a:rPr b="0" lang="en-US" sz="1800" strike="noStrike" u="none">
                <a:solidFill>
                  <a:srgbClr val="000000"/>
                </a:solidFill>
                <a:effectLst/>
                <a:uFillTx/>
                <a:latin typeface="Times New Roman"/>
              </a:rPr>
              <a:t>Second Outline Level</a:t>
            </a:r>
            <a:endParaRPr b="0" lang="en-US" sz="1800" strike="noStrike" u="none">
              <a:solidFill>
                <a:srgbClr val="000000"/>
              </a:solidFill>
              <a:effectLst/>
              <a:uFillTx/>
              <a:latin typeface="Times New Roman"/>
            </a:endParaRPr>
          </a:p>
          <a:p>
            <a:pPr lvl="2" marL="648000" indent="-216000">
              <a:spcBef>
                <a:spcPts val="850"/>
              </a:spcBef>
              <a:buClr>
                <a:srgbClr val="000000"/>
              </a:buClr>
              <a:buSzPct val="45000"/>
              <a:buFont typeface="Wingdings" charset="2"/>
              <a:buChar char=""/>
            </a:pPr>
            <a:r>
              <a:rPr b="0" lang="en-US" sz="1800" strike="noStrike" u="none">
                <a:solidFill>
                  <a:srgbClr val="000000"/>
                </a:solidFill>
                <a:effectLst/>
                <a:uFillTx/>
                <a:latin typeface="Times New Roman"/>
              </a:rPr>
              <a:t>Third Outline Level</a:t>
            </a:r>
            <a:endParaRPr b="0" lang="en-US" sz="1800" strike="noStrike" u="none">
              <a:solidFill>
                <a:srgbClr val="000000"/>
              </a:solidFill>
              <a:effectLst/>
              <a:uFillTx/>
              <a:latin typeface="Times New Roman"/>
            </a:endParaRPr>
          </a:p>
          <a:p>
            <a:pPr lvl="3" marL="864000" indent="-216000">
              <a:spcBef>
                <a:spcPts val="567"/>
              </a:spcBef>
              <a:buClr>
                <a:srgbClr val="000000"/>
              </a:buClr>
              <a:buSzPct val="45000"/>
              <a:buFont typeface="Wingdings" charset="2"/>
              <a:buChar char=""/>
            </a:pPr>
            <a:r>
              <a:rPr b="0" lang="en-US" sz="1800" strike="noStrike" u="none">
                <a:solidFill>
                  <a:srgbClr val="000000"/>
                </a:solidFill>
                <a:effectLst/>
                <a:uFillTx/>
                <a:latin typeface="Times New Roman"/>
              </a:rPr>
              <a:t>Fourth Outline Level</a:t>
            </a:r>
            <a:endParaRPr b="0" lang="en-US" sz="1800" strike="noStrike" u="none">
              <a:solidFill>
                <a:srgbClr val="000000"/>
              </a:solidFill>
              <a:effectLst/>
              <a:uFillTx/>
              <a:latin typeface="Times New Roman"/>
            </a:endParaRPr>
          </a:p>
          <a:p>
            <a:pPr lvl="4" marL="1080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Fifth Outline Level</a:t>
            </a:r>
            <a:endParaRPr b="0" lang="en-US" sz="1800" strike="noStrike" u="none">
              <a:solidFill>
                <a:srgbClr val="000000"/>
              </a:solidFill>
              <a:effectLst/>
              <a:uFillTx/>
              <a:latin typeface="Times New Roman"/>
            </a:endParaRPr>
          </a:p>
          <a:p>
            <a:pPr lvl="5" marL="1296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Sixth Outline Level</a:t>
            </a:r>
            <a:endParaRPr b="0" lang="en-US" sz="1800" strike="noStrike" u="none">
              <a:solidFill>
                <a:srgbClr val="000000"/>
              </a:solidFill>
              <a:effectLst/>
              <a:uFillTx/>
              <a:latin typeface="Times New Roman"/>
            </a:endParaRPr>
          </a:p>
          <a:p>
            <a:pPr lvl="6" marL="1512000" indent="-216000">
              <a:spcBef>
                <a:spcPts val="283"/>
              </a:spcBef>
              <a:buClr>
                <a:srgbClr val="000000"/>
              </a:buClr>
              <a:buSzPct val="45000"/>
              <a:buFont typeface="Wingdings" charset="2"/>
              <a:buChar char=""/>
            </a:pPr>
            <a:r>
              <a:rPr b="0" lang="en-US" sz="1800" strike="noStrike" u="none">
                <a:solidFill>
                  <a:srgbClr val="000000"/>
                </a:solidFill>
                <a:effectLst/>
                <a:uFillTx/>
                <a:latin typeface="Times New Roman"/>
              </a:rPr>
              <a:t>Seventh Outline Level</a:t>
            </a:r>
            <a:endParaRPr b="0" lang="en-US" sz="1800" strike="noStrike" u="none">
              <a:solidFill>
                <a:srgbClr val="000000"/>
              </a:solidFill>
              <a:effectLst/>
              <a:uFillTx/>
              <a:latin typeface="Times New Roman"/>
            </a:endParaRPr>
          </a:p>
        </p:txBody>
      </p:sp>
      <p:sp>
        <p:nvSpPr>
          <p:cNvPr id="78" name="PlaceHolder 4"/>
          <p:cNvSpPr>
            <a:spLocks noGrp="1"/>
          </p:cNvSpPr>
          <p:nvPr>
            <p:ph type="ftr" idx="46"/>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79" name="PlaceHolder 5"/>
          <p:cNvSpPr>
            <a:spLocks noGrp="1"/>
          </p:cNvSpPr>
          <p:nvPr>
            <p:ph type="sldNum" idx="47"/>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D8EFD908-D2F4-4887-942A-3CAFAB56FBFA}"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80" name="PlaceHolder 6"/>
          <p:cNvSpPr>
            <a:spLocks noGrp="1"/>
          </p:cNvSpPr>
          <p:nvPr>
            <p:ph type="dt" idx="48"/>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86" r:id="rId2"/>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4" name="PlaceHolder 1"/>
          <p:cNvSpPr>
            <a:spLocks noGrp="1"/>
          </p:cNvSpPr>
          <p:nvPr>
            <p:ph type="ftr" idx="49"/>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85" name="PlaceHolder 2"/>
          <p:cNvSpPr>
            <a:spLocks noGrp="1"/>
          </p:cNvSpPr>
          <p:nvPr>
            <p:ph type="sldNum" idx="50"/>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7E1CE6E7-B70E-421D-9F4D-9F731BDD07B3}"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86" name="PlaceHolder 3"/>
          <p:cNvSpPr>
            <a:spLocks noGrp="1"/>
          </p:cNvSpPr>
          <p:nvPr>
            <p:ph type="dt" idx="51"/>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88" r:id="rId2"/>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7"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88" name="PlaceHolder 2"/>
          <p:cNvSpPr>
            <a:spLocks noGrp="1"/>
          </p:cNvSpPr>
          <p:nvPr>
            <p:ph type="ftr" idx="52"/>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&lt;footer&gt;</a:t>
            </a:r>
            <a:endParaRPr b="0" lang="en-US" sz="1400" strike="noStrike" u="none">
              <a:solidFill>
                <a:srgbClr val="000000"/>
              </a:solidFill>
              <a:effectLst/>
              <a:uFillTx/>
              <a:latin typeface="Times New Roman"/>
            </a:endParaRPr>
          </a:p>
        </p:txBody>
      </p:sp>
      <p:sp>
        <p:nvSpPr>
          <p:cNvPr id="89" name="PlaceHolder 3"/>
          <p:cNvSpPr>
            <a:spLocks noGrp="1"/>
          </p:cNvSpPr>
          <p:nvPr>
            <p:ph type="sldNum" idx="53"/>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18B796EC-86B3-4185-9880-2C8F77ADF0EB}" type="slidenum">
              <a:rPr b="0" lang="en-SE" sz="1200" strike="noStrike" u="none">
                <a:solidFill>
                  <a:schemeClr val="dk1">
                    <a:tint val="75000"/>
                  </a:schemeClr>
                </a:solidFill>
                <a:effectLst/>
                <a:uFillTx/>
                <a:latin typeface="Calibri"/>
              </a:rPr>
              <a:t>&lt;number&gt;</a:t>
            </a:fld>
            <a:endParaRPr b="0" lang="en-US" sz="1200" strike="noStrike" u="none">
              <a:solidFill>
                <a:srgbClr val="000000"/>
              </a:solidFill>
              <a:effectLst/>
              <a:uFillTx/>
              <a:latin typeface="Times New Roman"/>
            </a:endParaRPr>
          </a:p>
        </p:txBody>
      </p:sp>
      <p:sp>
        <p:nvSpPr>
          <p:cNvPr id="90" name="PlaceHolder 4"/>
          <p:cNvSpPr>
            <a:spLocks noGrp="1"/>
          </p:cNvSpPr>
          <p:nvPr>
            <p:ph type="dt" idx="54"/>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&lt;date/time&gt;</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90"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 name="PlaceHolder 1"/>
          <p:cNvSpPr>
            <a:spLocks noGrp="1"/>
          </p:cNvSpPr>
          <p:nvPr>
            <p:ph type="ftr" idx="4"/>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4" name="PlaceHolder 2"/>
          <p:cNvSpPr>
            <a:spLocks noGrp="1"/>
          </p:cNvSpPr>
          <p:nvPr>
            <p:ph type="sldNum" idx="5"/>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381003D5-FA07-4631-BD0B-5F788651390E}"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5" name="PlaceHolder 3"/>
          <p:cNvSpPr>
            <a:spLocks noGrp="1"/>
          </p:cNvSpPr>
          <p:nvPr>
            <p:ph type="dt" idx="6"/>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 name="PlaceHolder 1"/>
          <p:cNvSpPr>
            <a:spLocks noGrp="1"/>
          </p:cNvSpPr>
          <p:nvPr>
            <p:ph type="ftr" idx="7"/>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7" name="PlaceHolder 2"/>
          <p:cNvSpPr>
            <a:spLocks noGrp="1"/>
          </p:cNvSpPr>
          <p:nvPr>
            <p:ph type="sldNum" idx="8"/>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D3823C21-0EFE-4E34-B914-F701CE8A601C}"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8" name="PlaceHolder 3"/>
          <p:cNvSpPr>
            <a:spLocks noGrp="1"/>
          </p:cNvSpPr>
          <p:nvPr>
            <p:ph type="dt" idx="9"/>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10" name="PlaceHolder 2"/>
          <p:cNvSpPr>
            <a:spLocks noGrp="1"/>
          </p:cNvSpPr>
          <p:nvPr>
            <p:ph type="ftr" idx="10"/>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11" name="PlaceHolder 3"/>
          <p:cNvSpPr>
            <a:spLocks noGrp="1"/>
          </p:cNvSpPr>
          <p:nvPr>
            <p:ph type="sldNum" idx="11"/>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560F0683-7D60-40E5-89EB-BE3B57127D42}"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12" name="PlaceHolder 4"/>
          <p:cNvSpPr>
            <a:spLocks noGrp="1"/>
          </p:cNvSpPr>
          <p:nvPr>
            <p:ph type="dt" idx="12"/>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 name="PlaceHolder 1"/>
          <p:cNvSpPr>
            <a:spLocks noGrp="1"/>
          </p:cNvSpPr>
          <p:nvPr>
            <p:ph type="ftr" idx="13"/>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16" name="PlaceHolder 2"/>
          <p:cNvSpPr>
            <a:spLocks noGrp="1"/>
          </p:cNvSpPr>
          <p:nvPr>
            <p:ph type="sldNum" idx="14"/>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7A060DA0-543E-4D8B-B61F-8216414EF29B}"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17" name="PlaceHolder 3"/>
          <p:cNvSpPr>
            <a:spLocks noGrp="1"/>
          </p:cNvSpPr>
          <p:nvPr>
            <p:ph type="dt" idx="15"/>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8" name="PlaceHolder 1"/>
          <p:cNvSpPr>
            <a:spLocks noGrp="1"/>
          </p:cNvSpPr>
          <p:nvPr>
            <p:ph type="ftr" idx="16"/>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19" name="PlaceHolder 2"/>
          <p:cNvSpPr>
            <a:spLocks noGrp="1"/>
          </p:cNvSpPr>
          <p:nvPr>
            <p:ph type="sldNum" idx="17"/>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60719A05-1F8B-4E09-9204-4BE0A38DD695}"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20" name="PlaceHolder 3"/>
          <p:cNvSpPr>
            <a:spLocks noGrp="1"/>
          </p:cNvSpPr>
          <p:nvPr>
            <p:ph type="dt" idx="18"/>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 name="PlaceHolder 1"/>
          <p:cNvSpPr>
            <a:spLocks noGrp="1"/>
          </p:cNvSpPr>
          <p:nvPr>
            <p:ph type="ftr" idx="19"/>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22" name="PlaceHolder 2"/>
          <p:cNvSpPr>
            <a:spLocks noGrp="1"/>
          </p:cNvSpPr>
          <p:nvPr>
            <p:ph type="sldNum" idx="20"/>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1AA6F70F-BDEE-432D-93DC-7873C93C04B8}"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23" name="PlaceHolder 3"/>
          <p:cNvSpPr>
            <a:spLocks noGrp="1"/>
          </p:cNvSpPr>
          <p:nvPr>
            <p:ph type="dt" idx="21"/>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ftr" idx="22"/>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25" name="PlaceHolder 2"/>
          <p:cNvSpPr>
            <a:spLocks noGrp="1"/>
          </p:cNvSpPr>
          <p:nvPr>
            <p:ph type="sldNum" idx="23"/>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AFC31507-D7E9-47A6-ADB5-84C6F6C3C5DB}"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26" name="PlaceHolder 3"/>
          <p:cNvSpPr>
            <a:spLocks noGrp="1"/>
          </p:cNvSpPr>
          <p:nvPr>
            <p:ph type="dt" idx="24"/>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 name="PlaceHolder 1"/>
          <p:cNvSpPr>
            <a:spLocks noGrp="1"/>
          </p:cNvSpPr>
          <p:nvPr>
            <p:ph type="title"/>
          </p:nvPr>
        </p:nvSpPr>
        <p:spPr>
          <a:xfrm>
            <a:off x="838080" y="889920"/>
            <a:ext cx="10514520" cy="274680"/>
          </a:xfrm>
          <a:prstGeom prst="rect">
            <a:avLst/>
          </a:prstGeom>
          <a:noFill/>
          <a:ln w="0">
            <a:noFill/>
          </a:ln>
        </p:spPr>
        <p:txBody>
          <a:bodyPr lIns="0" rIns="0" tIns="0" bIns="0" anchor="ctr">
            <a:spAutoFit/>
          </a:bodyPr>
          <a:p>
            <a:pPr indent="0">
              <a:buNone/>
            </a:pPr>
            <a:r>
              <a:rPr b="0" lang="en-US" sz="1800" strike="noStrike" u="none">
                <a:solidFill>
                  <a:srgbClr val="000000"/>
                </a:solidFill>
                <a:effectLst/>
                <a:uFillTx/>
                <a:latin typeface="Arial"/>
              </a:rPr>
              <a:t>Click to edit the title text format</a:t>
            </a:r>
            <a:endParaRPr b="0" lang="en-US" sz="1800" strike="noStrike" u="none">
              <a:solidFill>
                <a:srgbClr val="000000"/>
              </a:solidFill>
              <a:effectLst/>
              <a:uFillTx/>
              <a:latin typeface="Arial"/>
            </a:endParaRPr>
          </a:p>
        </p:txBody>
      </p:sp>
      <p:sp>
        <p:nvSpPr>
          <p:cNvPr id="28" name="PlaceHolder 2"/>
          <p:cNvSpPr>
            <a:spLocks noGrp="1"/>
          </p:cNvSpPr>
          <p:nvPr>
            <p:ph type="ftr" idx="25"/>
          </p:nvPr>
        </p:nvSpPr>
        <p:spPr>
          <a:xfrm>
            <a:off x="4038480" y="6356520"/>
            <a:ext cx="4113720" cy="36396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trike="noStrike" u="none">
                <a:solidFill>
                  <a:srgbClr val="000000"/>
                </a:solidFill>
                <a:effectLst/>
                <a:uFillTx/>
                <a:latin typeface="Times New Roman"/>
              </a:defRPr>
            </a:lvl1pPr>
          </a:lstStyle>
          <a:p>
            <a:pPr indent="0" algn="ctr">
              <a:lnSpc>
                <a:spcPct val="100000"/>
              </a:lnSpc>
              <a:buNone/>
              <a:tabLst>
                <a:tab algn="l" pos="0"/>
              </a:tabLst>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
        <p:nvSpPr>
          <p:cNvPr id="29" name="PlaceHolder 3"/>
          <p:cNvSpPr>
            <a:spLocks noGrp="1"/>
          </p:cNvSpPr>
          <p:nvPr>
            <p:ph type="sldNum" idx="26"/>
          </p:nvPr>
        </p:nvSpPr>
        <p:spPr>
          <a:xfrm>
            <a:off x="8610480" y="6356520"/>
            <a:ext cx="2742120" cy="36396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SE" sz="1200" strike="noStrike" u="none">
                <a:solidFill>
                  <a:schemeClr val="dk1">
                    <a:tint val="75000"/>
                  </a:schemeClr>
                </a:solidFill>
                <a:effectLst/>
                <a:uFillTx/>
                <a:latin typeface="Calibri"/>
              </a:defRPr>
            </a:lvl1pPr>
          </a:lstStyle>
          <a:p>
            <a:pPr indent="0" algn="r" defTabSz="914400">
              <a:lnSpc>
                <a:spcPct val="100000"/>
              </a:lnSpc>
              <a:buNone/>
              <a:tabLst>
                <a:tab algn="l" pos="0"/>
              </a:tabLst>
            </a:pPr>
            <a:fld id="{947EF09B-BCD7-40BD-85E7-063ED44C4AD8}" type="slidenum">
              <a:rPr b="0" lang="en-SE" sz="1200" strike="noStrike" u="none">
                <a:solidFill>
                  <a:schemeClr val="dk1">
                    <a:tint val="75000"/>
                  </a:schemeClr>
                </a:solidFill>
                <a:effectLst/>
                <a:uFillTx/>
                <a:latin typeface="Calibri"/>
              </a:rPr>
              <a:t>1</a:t>
            </a:fld>
            <a:endParaRPr b="0" lang="en-US" sz="1200" strike="noStrike" u="none">
              <a:solidFill>
                <a:srgbClr val="000000"/>
              </a:solidFill>
              <a:effectLst/>
              <a:uFillTx/>
              <a:latin typeface="Times New Roman"/>
            </a:endParaRPr>
          </a:p>
        </p:txBody>
      </p:sp>
      <p:sp>
        <p:nvSpPr>
          <p:cNvPr id="30" name="PlaceHolder 4"/>
          <p:cNvSpPr>
            <a:spLocks noGrp="1"/>
          </p:cNvSpPr>
          <p:nvPr>
            <p:ph type="dt" idx="27"/>
          </p:nvPr>
        </p:nvSpPr>
        <p:spPr>
          <a:xfrm>
            <a:off x="838080" y="6356520"/>
            <a:ext cx="2742120" cy="363960"/>
          </a:xfrm>
          <a:prstGeom prst="rect">
            <a:avLst/>
          </a:prstGeom>
          <a:noFill/>
          <a:ln w="0">
            <a:noFill/>
          </a:ln>
        </p:spPr>
        <p:txBody>
          <a:bodyPr lIns="91440" rIns="91440" tIns="45720" bIns="45720" anchor="ctr">
            <a:noAutofit/>
          </a:bodyPr>
          <a:lstStyle>
            <a:lvl1pPr indent="0">
              <a:buNone/>
              <a:defRPr b="0" lang="en-US" sz="1400" strike="noStrike" u="none">
                <a:solidFill>
                  <a:srgbClr val="000000"/>
                </a:solidFill>
                <a:effectLst/>
                <a:uFillTx/>
                <a:latin typeface="Times New Roman"/>
              </a:defRPr>
            </a:lvl1pPr>
          </a:lstStyle>
          <a:p>
            <a:pPr indent="0">
              <a:buNone/>
            </a:pPr>
            <a:r>
              <a:rPr b="0" lang="en-US" sz="1400" strike="noStrike" u="none">
                <a:solidFill>
                  <a:srgbClr val="000000"/>
                </a:solidFill>
                <a:effectLst/>
                <a:uFillTx/>
                <a:latin typeface="Times New Roman"/>
              </a:rPr>
              <a:t> </a:t>
            </a:r>
            <a:endParaRPr b="0" lang="en-US" sz="1400" strike="noStrike" u="non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Freeform 37"/>
          <p:cNvSpPr/>
          <p:nvPr/>
        </p:nvSpPr>
        <p:spPr>
          <a:xfrm>
            <a:off x="1737360" y="1370880"/>
            <a:ext cx="8892360" cy="4637160"/>
          </a:xfrm>
          <a:custGeom>
            <a:avLst/>
            <a:gdLst>
              <a:gd name="textAreaLeft" fmla="*/ 0 w 8892360"/>
              <a:gd name="textAreaRight" fmla="*/ 8893440 w 8892360"/>
              <a:gd name="textAreaTop" fmla="*/ 0 h 4637160"/>
              <a:gd name="textAreaBottom" fmla="*/ 4638240 h 4637160"/>
            </a:gdLst>
            <a:ahLst/>
            <a:rect l="textAreaLeft" t="textAreaTop" r="textAreaRight" b="textAreaBottom"/>
            <a:pathLst>
              <a:path w="8893550" h="3172499">
                <a:moveTo>
                  <a:pt x="0" y="611286"/>
                </a:moveTo>
                <a:lnTo>
                  <a:pt x="277732" y="614758"/>
                </a:lnTo>
                <a:lnTo>
                  <a:pt x="555463" y="618230"/>
                </a:lnTo>
                <a:lnTo>
                  <a:pt x="833962" y="621701"/>
                </a:lnTo>
                <a:lnTo>
                  <a:pt x="1111694" y="625173"/>
                </a:lnTo>
                <a:lnTo>
                  <a:pt x="1389426" y="628645"/>
                </a:lnTo>
                <a:lnTo>
                  <a:pt x="1667157" y="632107"/>
                </a:lnTo>
                <a:lnTo>
                  <a:pt x="1945656" y="635579"/>
                </a:lnTo>
                <a:lnTo>
                  <a:pt x="2223388" y="626895"/>
                </a:lnTo>
                <a:lnTo>
                  <a:pt x="2501119" y="581519"/>
                </a:lnTo>
                <a:lnTo>
                  <a:pt x="2778851" y="452879"/>
                </a:lnTo>
                <a:lnTo>
                  <a:pt x="3057350" y="436191"/>
                </a:lnTo>
                <a:lnTo>
                  <a:pt x="3335082" y="422831"/>
                </a:lnTo>
                <a:lnTo>
                  <a:pt x="3612813" y="392891"/>
                </a:lnTo>
                <a:lnTo>
                  <a:pt x="3890545" y="393916"/>
                </a:lnTo>
                <a:lnTo>
                  <a:pt x="4169044" y="367104"/>
                </a:lnTo>
                <a:lnTo>
                  <a:pt x="4446776" y="345141"/>
                </a:lnTo>
                <a:lnTo>
                  <a:pt x="4724507" y="323387"/>
                </a:lnTo>
                <a:lnTo>
                  <a:pt x="5002239" y="299330"/>
                </a:lnTo>
                <a:lnTo>
                  <a:pt x="5280738" y="292559"/>
                </a:lnTo>
                <a:lnTo>
                  <a:pt x="5558469" y="272364"/>
                </a:lnTo>
                <a:lnTo>
                  <a:pt x="5836201" y="235635"/>
                </a:lnTo>
                <a:lnTo>
                  <a:pt x="6113932" y="220552"/>
                </a:lnTo>
                <a:lnTo>
                  <a:pt x="6392432" y="194229"/>
                </a:lnTo>
                <a:lnTo>
                  <a:pt x="6670163" y="177234"/>
                </a:lnTo>
                <a:lnTo>
                  <a:pt x="6947895" y="152307"/>
                </a:lnTo>
                <a:lnTo>
                  <a:pt x="7225626" y="111799"/>
                </a:lnTo>
                <a:lnTo>
                  <a:pt x="7504126" y="83101"/>
                </a:lnTo>
                <a:lnTo>
                  <a:pt x="7781857" y="52754"/>
                </a:lnTo>
                <a:lnTo>
                  <a:pt x="8059589" y="42312"/>
                </a:lnTo>
                <a:lnTo>
                  <a:pt x="8337320" y="32287"/>
                </a:lnTo>
                <a:lnTo>
                  <a:pt x="8615819" y="0"/>
                </a:lnTo>
                <a:lnTo>
                  <a:pt x="8893551" y="0"/>
                </a:lnTo>
                <a:lnTo>
                  <a:pt x="8893551" y="3172500"/>
                </a:lnTo>
                <a:lnTo>
                  <a:pt x="8615819" y="3172500"/>
                </a:lnTo>
                <a:lnTo>
                  <a:pt x="8337320" y="3172500"/>
                </a:lnTo>
                <a:lnTo>
                  <a:pt x="8059589" y="3172500"/>
                </a:lnTo>
                <a:lnTo>
                  <a:pt x="7781857" y="3172500"/>
                </a:lnTo>
                <a:lnTo>
                  <a:pt x="7504126" y="3172500"/>
                </a:lnTo>
                <a:lnTo>
                  <a:pt x="7225626" y="3172500"/>
                </a:lnTo>
                <a:lnTo>
                  <a:pt x="6947895" y="3172500"/>
                </a:lnTo>
                <a:lnTo>
                  <a:pt x="6670163" y="3172500"/>
                </a:lnTo>
                <a:lnTo>
                  <a:pt x="6392432" y="3172500"/>
                </a:lnTo>
                <a:lnTo>
                  <a:pt x="6113932" y="3172500"/>
                </a:lnTo>
                <a:lnTo>
                  <a:pt x="5836201" y="3172500"/>
                </a:lnTo>
                <a:lnTo>
                  <a:pt x="5558469" y="3172500"/>
                </a:lnTo>
                <a:lnTo>
                  <a:pt x="5280738" y="3172500"/>
                </a:lnTo>
                <a:lnTo>
                  <a:pt x="5002239" y="3172500"/>
                </a:lnTo>
                <a:lnTo>
                  <a:pt x="4724507" y="3172500"/>
                </a:lnTo>
                <a:lnTo>
                  <a:pt x="4446776" y="3172500"/>
                </a:lnTo>
                <a:lnTo>
                  <a:pt x="4169044" y="3172500"/>
                </a:lnTo>
                <a:lnTo>
                  <a:pt x="3890545" y="3172500"/>
                </a:lnTo>
                <a:lnTo>
                  <a:pt x="3612813" y="3172500"/>
                </a:lnTo>
                <a:lnTo>
                  <a:pt x="3335082" y="3172500"/>
                </a:lnTo>
                <a:lnTo>
                  <a:pt x="3057350" y="3172500"/>
                </a:lnTo>
                <a:lnTo>
                  <a:pt x="2778851" y="3172500"/>
                </a:lnTo>
                <a:lnTo>
                  <a:pt x="2501119" y="3172500"/>
                </a:lnTo>
                <a:lnTo>
                  <a:pt x="2223388" y="3172500"/>
                </a:lnTo>
                <a:lnTo>
                  <a:pt x="1945656" y="3172500"/>
                </a:lnTo>
                <a:lnTo>
                  <a:pt x="1667157" y="3172500"/>
                </a:lnTo>
                <a:lnTo>
                  <a:pt x="1389426" y="3172500"/>
                </a:lnTo>
                <a:lnTo>
                  <a:pt x="1111694" y="3172500"/>
                </a:lnTo>
                <a:lnTo>
                  <a:pt x="833962" y="3172500"/>
                </a:lnTo>
                <a:lnTo>
                  <a:pt x="555463" y="3172500"/>
                </a:lnTo>
                <a:lnTo>
                  <a:pt x="277732" y="3172500"/>
                </a:lnTo>
                <a:lnTo>
                  <a:pt x="0" y="3172500"/>
                </a:lnTo>
                <a:close/>
              </a:path>
            </a:pathLst>
          </a:custGeom>
          <a:solidFill>
            <a:srgbClr val="c5e0b4"/>
          </a:solidFill>
          <a:ln w="9353">
            <a:noFill/>
          </a:ln>
        </p:spPr>
        <p:style>
          <a:lnRef idx="0"/>
          <a:fillRef idx="0"/>
          <a:effectRef idx="0"/>
          <a:fontRef idx="minor"/>
        </p:style>
        <p:txBody>
          <a:bodyPr lIns="90000" rIns="90000" tIns="45000" bIns="45000" anchor="ctr">
            <a:noAutofit/>
          </a:bodyPr>
          <a:p>
            <a:pPr defTabSz="914400">
              <a:lnSpc>
                <a:spcPct val="100000"/>
              </a:lnSpc>
            </a:pPr>
            <a:endParaRPr b="0" lang="en-SE" sz="1800" strike="noStrike" u="none">
              <a:solidFill>
                <a:schemeClr val="dk1"/>
              </a:solidFill>
              <a:effectLst/>
              <a:uFillTx/>
              <a:latin typeface="Calibri"/>
            </a:endParaRPr>
          </a:p>
        </p:txBody>
      </p:sp>
      <p:sp>
        <p:nvSpPr>
          <p:cNvPr id="99" name="Freeform 39"/>
          <p:cNvSpPr/>
          <p:nvPr/>
        </p:nvSpPr>
        <p:spPr>
          <a:xfrm>
            <a:off x="1735560" y="1376640"/>
            <a:ext cx="8892360" cy="928080"/>
          </a:xfrm>
          <a:custGeom>
            <a:avLst/>
            <a:gdLst>
              <a:gd name="textAreaLeft" fmla="*/ 0 w 8892360"/>
              <a:gd name="textAreaRight" fmla="*/ 8893440 w 8892360"/>
              <a:gd name="textAreaTop" fmla="*/ 0 h 928080"/>
              <a:gd name="textAreaBottom" fmla="*/ 929160 h 928080"/>
            </a:gdLst>
            <a:ahLst/>
            <a:rect l="textAreaLeft" t="textAreaTop" r="textAreaRight" b="textAreaBottom"/>
            <a:pathLst>
              <a:path w="8893550" h="635578">
                <a:moveTo>
                  <a:pt x="1" y="611287"/>
                </a:moveTo>
                <a:lnTo>
                  <a:pt x="277732" y="614759"/>
                </a:lnTo>
                <a:lnTo>
                  <a:pt x="555464" y="618230"/>
                </a:lnTo>
                <a:lnTo>
                  <a:pt x="833963" y="621702"/>
                </a:lnTo>
                <a:lnTo>
                  <a:pt x="1111694" y="625173"/>
                </a:lnTo>
                <a:lnTo>
                  <a:pt x="1389426" y="628645"/>
                </a:lnTo>
                <a:lnTo>
                  <a:pt x="1667158" y="632107"/>
                </a:lnTo>
                <a:lnTo>
                  <a:pt x="1945657" y="635579"/>
                </a:lnTo>
                <a:lnTo>
                  <a:pt x="2223388" y="626896"/>
                </a:lnTo>
                <a:lnTo>
                  <a:pt x="2501120" y="581520"/>
                </a:lnTo>
                <a:lnTo>
                  <a:pt x="2778852" y="452879"/>
                </a:lnTo>
                <a:lnTo>
                  <a:pt x="3057351" y="436192"/>
                </a:lnTo>
                <a:lnTo>
                  <a:pt x="3335082" y="422831"/>
                </a:lnTo>
                <a:lnTo>
                  <a:pt x="3612814" y="392892"/>
                </a:lnTo>
                <a:lnTo>
                  <a:pt x="3890545" y="393916"/>
                </a:lnTo>
                <a:lnTo>
                  <a:pt x="4169045" y="367104"/>
                </a:lnTo>
                <a:lnTo>
                  <a:pt x="4446776" y="345141"/>
                </a:lnTo>
                <a:lnTo>
                  <a:pt x="4724508" y="323387"/>
                </a:lnTo>
                <a:lnTo>
                  <a:pt x="5002239" y="299330"/>
                </a:lnTo>
                <a:lnTo>
                  <a:pt x="5280739" y="292559"/>
                </a:lnTo>
                <a:lnTo>
                  <a:pt x="5558470" y="272364"/>
                </a:lnTo>
                <a:lnTo>
                  <a:pt x="5836201" y="235636"/>
                </a:lnTo>
                <a:lnTo>
                  <a:pt x="6113933" y="220553"/>
                </a:lnTo>
                <a:lnTo>
                  <a:pt x="6392432" y="194230"/>
                </a:lnTo>
                <a:lnTo>
                  <a:pt x="6670164" y="177234"/>
                </a:lnTo>
                <a:lnTo>
                  <a:pt x="6947895" y="152308"/>
                </a:lnTo>
                <a:lnTo>
                  <a:pt x="7225627" y="111799"/>
                </a:lnTo>
                <a:lnTo>
                  <a:pt x="7504126" y="83102"/>
                </a:lnTo>
                <a:lnTo>
                  <a:pt x="7781858" y="52755"/>
                </a:lnTo>
                <a:lnTo>
                  <a:pt x="8059589" y="42313"/>
                </a:lnTo>
                <a:lnTo>
                  <a:pt x="8337321" y="32287"/>
                </a:lnTo>
                <a:lnTo>
                  <a:pt x="8615820" y="1"/>
                </a:lnTo>
                <a:lnTo>
                  <a:pt x="8893551" y="1"/>
                </a:lnTo>
              </a:path>
            </a:pathLst>
          </a:custGeom>
          <a:noFill/>
          <a:ln cap="rnd" w="93526">
            <a:solidFill>
              <a:srgbClr val="05b050"/>
            </a:solidFill>
            <a:round/>
            <a:headEnd len="med" type="oval" w="med"/>
            <a:tailEnd len="med" type="triangle" w="med"/>
          </a:ln>
        </p:spPr>
        <p:style>
          <a:lnRef idx="0"/>
          <a:fillRef idx="0"/>
          <a:effectRef idx="0"/>
          <a:fontRef idx="minor"/>
        </p:style>
        <p:txBody>
          <a:bodyPr lIns="90000" rIns="90000" tIns="45000" bIns="45000" anchor="ctr">
            <a:noAutofit/>
          </a:bodyPr>
          <a:p>
            <a:pPr defTabSz="914400">
              <a:lnSpc>
                <a:spcPct val="100000"/>
              </a:lnSpc>
            </a:pPr>
            <a:endParaRPr b="0" lang="en-SE" sz="1800" strike="noStrike" u="none">
              <a:solidFill>
                <a:schemeClr val="dk1"/>
              </a:solidFill>
              <a:effectLst/>
              <a:uFillTx/>
              <a:latin typeface="Calibri"/>
            </a:endParaRPr>
          </a:p>
        </p:txBody>
      </p:sp>
      <p:sp>
        <p:nvSpPr>
          <p:cNvPr id="100" name="Triangle 56"/>
          <p:cNvSpPr/>
          <p:nvPr/>
        </p:nvSpPr>
        <p:spPr>
          <a:xfrm rot="5400000">
            <a:off x="10318320" y="1195560"/>
            <a:ext cx="392760" cy="358920"/>
          </a:xfrm>
          <a:prstGeom prst="triangle">
            <a:avLst>
              <a:gd name="adj" fmla="val 50000"/>
            </a:avLst>
          </a:prstGeom>
          <a:solidFill>
            <a:srgbClr val="05b050"/>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SE" sz="1800" strike="noStrike" u="none">
              <a:solidFill>
                <a:schemeClr val="lt1"/>
              </a:solidFill>
              <a:effectLst/>
              <a:uFillTx/>
              <a:latin typeface="Calibri"/>
            </a:endParaRPr>
          </a:p>
        </p:txBody>
      </p:sp>
      <p:sp>
        <p:nvSpPr>
          <p:cNvPr id="101" name="Rectangle 57"/>
          <p:cNvSpPr/>
          <p:nvPr/>
        </p:nvSpPr>
        <p:spPr>
          <a:xfrm>
            <a:off x="906840" y="1143000"/>
            <a:ext cx="10065960" cy="50695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SE" sz="1800" strike="noStrike" u="none">
              <a:solidFill>
                <a:schemeClr val="lt1"/>
              </a:solidFill>
              <a:effectLst/>
              <a:uFillTx/>
              <a:latin typeface="Calibri"/>
            </a:endParaRPr>
          </a:p>
        </p:txBody>
      </p:sp>
      <p:grpSp>
        <p:nvGrpSpPr>
          <p:cNvPr id="102" name="Group 43"/>
          <p:cNvGrpSpPr/>
          <p:nvPr/>
        </p:nvGrpSpPr>
        <p:grpSpPr>
          <a:xfrm>
            <a:off x="0" y="-4320"/>
            <a:ext cx="12242160" cy="6868800"/>
            <a:chOff x="0" y="-4320"/>
            <a:chExt cx="12242160" cy="6868800"/>
          </a:xfrm>
        </p:grpSpPr>
        <p:sp>
          <p:nvSpPr>
            <p:cNvPr id="103" name="Rectangle 45"/>
            <p:cNvSpPr/>
            <p:nvPr/>
          </p:nvSpPr>
          <p:spPr>
            <a:xfrm rot="16200000">
              <a:off x="5884200" y="506520"/>
              <a:ext cx="509760" cy="1220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04" name="Rectangle 47"/>
            <p:cNvSpPr/>
            <p:nvPr/>
          </p:nvSpPr>
          <p:spPr>
            <a:xfrm>
              <a:off x="10898640" y="655200"/>
              <a:ext cx="13255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05" name="Rectangle 48"/>
            <p:cNvSpPr/>
            <p:nvPr/>
          </p:nvSpPr>
          <p:spPr>
            <a:xfrm>
              <a:off x="0" y="655200"/>
              <a:ext cx="1325520" cy="5892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06" name="Rectangle 49"/>
            <p:cNvSpPr/>
            <p:nvPr/>
          </p:nvSpPr>
          <p:spPr>
            <a:xfrm rot="16200000">
              <a:off x="5860080" y="-5852160"/>
              <a:ext cx="509760" cy="12206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grpSp>
      <p:sp>
        <p:nvSpPr>
          <p:cNvPr id="107" name="TextBox 1"/>
          <p:cNvSpPr/>
          <p:nvPr/>
        </p:nvSpPr>
        <p:spPr>
          <a:xfrm>
            <a:off x="10064520" y="6590160"/>
            <a:ext cx="2126520" cy="24660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en-SE" sz="1000" strike="noStrike" u="none">
                <a:solidFill>
                  <a:schemeClr val="lt1">
                    <a:lumMod val="50000"/>
                  </a:schemeClr>
                </a:solidFill>
                <a:effectLst/>
                <a:uFillTx/>
                <a:latin typeface="Rubik-Light"/>
              </a:rPr>
              <a:t>ore info: gapminder.org/51</a:t>
            </a:r>
            <a:endParaRPr b="0" lang="en-US" sz="1000" strike="noStrike" u="none">
              <a:solidFill>
                <a:srgbClr val="000000"/>
              </a:solidFill>
              <a:effectLst/>
              <a:uFillTx/>
              <a:latin typeface="Arial"/>
            </a:endParaRPr>
          </a:p>
        </p:txBody>
      </p:sp>
      <p:sp>
        <p:nvSpPr>
          <p:cNvPr id="108" name="TextBox 3"/>
          <p:cNvSpPr/>
          <p:nvPr/>
        </p:nvSpPr>
        <p:spPr>
          <a:xfrm>
            <a:off x="11880" y="6539040"/>
            <a:ext cx="3063240" cy="246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IEA and World Bank</a:t>
            </a:r>
            <a:endParaRPr b="0" lang="en-US" sz="1000" strike="noStrike" u="none">
              <a:solidFill>
                <a:srgbClr val="000000"/>
              </a:solidFill>
              <a:effectLst/>
              <a:uFillTx/>
              <a:latin typeface="Arial"/>
            </a:endParaRPr>
          </a:p>
        </p:txBody>
      </p:sp>
      <p:sp>
        <p:nvSpPr>
          <p:cNvPr id="109" name="TextBox 2"/>
          <p:cNvSpPr/>
          <p:nvPr/>
        </p:nvSpPr>
        <p:spPr>
          <a:xfrm>
            <a:off x="1735560" y="360360"/>
            <a:ext cx="9681480" cy="10468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SE" sz="4400" strike="noStrike" u="none">
                <a:solidFill>
                  <a:schemeClr val="dk1"/>
                </a:solidFill>
                <a:effectLst/>
                <a:uFillTx/>
                <a:latin typeface="Rubik Medium"/>
              </a:rPr>
              <a:t>Electricity Access</a:t>
            </a:r>
            <a:br>
              <a:rPr sz="4400"/>
            </a:br>
            <a:r>
              <a:rPr b="0" lang="en-SE" sz="1800" strike="noStrike" u="none">
                <a:solidFill>
                  <a:schemeClr val="dk1"/>
                </a:solidFill>
                <a:effectLst/>
                <a:uFillTx/>
                <a:latin typeface="Rubik Light"/>
              </a:rPr>
              <a:t>Share of world population with some access to electricity</a:t>
            </a:r>
            <a:endParaRPr b="0" lang="en-US" sz="1800" strike="noStrike" u="none">
              <a:solidFill>
                <a:srgbClr val="000000"/>
              </a:solidFill>
              <a:effectLst/>
              <a:uFillTx/>
              <a:latin typeface="Arial"/>
            </a:endParaRPr>
          </a:p>
        </p:txBody>
      </p:sp>
      <p:grpSp>
        <p:nvGrpSpPr>
          <p:cNvPr id="110" name="Image 0"/>
          <p:cNvGrpSpPr/>
          <p:nvPr/>
        </p:nvGrpSpPr>
        <p:grpSpPr>
          <a:xfrm>
            <a:off x="1742040" y="6009120"/>
            <a:ext cx="8345520" cy="53280"/>
            <a:chOff x="1742040" y="6009120"/>
            <a:chExt cx="8345520" cy="53280"/>
          </a:xfrm>
        </p:grpSpPr>
        <p:sp>
          <p:nvSpPr>
            <p:cNvPr id="111" name="Freeform 7"/>
            <p:cNvSpPr/>
            <p:nvPr/>
          </p:nvSpPr>
          <p:spPr>
            <a:xfrm>
              <a:off x="17420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41" y="530"/>
                  </a:moveTo>
                  <a:lnTo>
                    <a:pt x="4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12" name="Freeform 12"/>
            <p:cNvSpPr/>
            <p:nvPr/>
          </p:nvSpPr>
          <p:spPr>
            <a:xfrm>
              <a:off x="45208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337" y="530"/>
                  </a:moveTo>
                  <a:lnTo>
                    <a:pt x="337"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13" name="Freeform 14"/>
            <p:cNvSpPr/>
            <p:nvPr/>
          </p:nvSpPr>
          <p:spPr>
            <a:xfrm>
              <a:off x="73004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634" y="530"/>
                  </a:moveTo>
                  <a:lnTo>
                    <a:pt x="634"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14" name="Freeform 18"/>
            <p:cNvSpPr/>
            <p:nvPr/>
          </p:nvSpPr>
          <p:spPr>
            <a:xfrm>
              <a:off x="100792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931" y="530"/>
                  </a:moveTo>
                  <a:lnTo>
                    <a:pt x="93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grpSp>
      <p:grpSp>
        <p:nvGrpSpPr>
          <p:cNvPr id="115" name="Image 0"/>
          <p:cNvGrpSpPr/>
          <p:nvPr/>
        </p:nvGrpSpPr>
        <p:grpSpPr>
          <a:xfrm>
            <a:off x="1653480" y="6001560"/>
            <a:ext cx="8829720" cy="456840"/>
            <a:chOff x="1653480" y="6001560"/>
            <a:chExt cx="8829720" cy="456840"/>
          </a:xfrm>
        </p:grpSpPr>
        <p:sp>
          <p:nvSpPr>
            <p:cNvPr id="116" name="TextBox 24"/>
            <p:cNvSpPr/>
            <p:nvPr/>
          </p:nvSpPr>
          <p:spPr>
            <a:xfrm>
              <a:off x="1653480" y="6004440"/>
              <a:ext cx="782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1990</a:t>
              </a:r>
              <a:endParaRPr b="0" lang="en-US" sz="2200" strike="noStrike" u="none">
                <a:solidFill>
                  <a:srgbClr val="000000"/>
                </a:solidFill>
                <a:effectLst/>
                <a:uFillTx/>
                <a:latin typeface="Arial"/>
              </a:endParaRPr>
            </a:p>
          </p:txBody>
        </p:sp>
        <p:sp>
          <p:nvSpPr>
            <p:cNvPr id="117" name="TextBox 28"/>
            <p:cNvSpPr/>
            <p:nvPr/>
          </p:nvSpPr>
          <p:spPr>
            <a:xfrm>
              <a:off x="4068720" y="6001560"/>
              <a:ext cx="914400" cy="4568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400" strike="noStrike" u="none">
                  <a:solidFill>
                    <a:srgbClr val="262626"/>
                  </a:solidFill>
                  <a:effectLst/>
                  <a:uFillTx/>
                  <a:latin typeface="Rubik Light"/>
                </a:rPr>
                <a:t>2000</a:t>
              </a:r>
              <a:endParaRPr b="0" lang="en-US" sz="2400" strike="noStrike" u="none">
                <a:solidFill>
                  <a:srgbClr val="000000"/>
                </a:solidFill>
                <a:effectLst/>
                <a:uFillTx/>
                <a:latin typeface="Arial"/>
              </a:endParaRPr>
            </a:p>
          </p:txBody>
        </p:sp>
        <p:sp>
          <p:nvSpPr>
            <p:cNvPr id="118" name="TextBox 34"/>
            <p:cNvSpPr/>
            <p:nvPr/>
          </p:nvSpPr>
          <p:spPr>
            <a:xfrm>
              <a:off x="6880680" y="6001560"/>
              <a:ext cx="847800" cy="4568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400" strike="noStrike" u="none">
                  <a:solidFill>
                    <a:srgbClr val="262626"/>
                  </a:solidFill>
                  <a:effectLst/>
                  <a:uFillTx/>
                  <a:latin typeface="Rubik Light"/>
                </a:rPr>
                <a:t>2010</a:t>
              </a:r>
              <a:endParaRPr b="0" lang="en-US" sz="2400" strike="noStrike" u="none">
                <a:solidFill>
                  <a:srgbClr val="000000"/>
                </a:solidFill>
                <a:effectLst/>
                <a:uFillTx/>
                <a:latin typeface="Arial"/>
              </a:endParaRPr>
            </a:p>
          </p:txBody>
        </p:sp>
        <p:sp>
          <p:nvSpPr>
            <p:cNvPr id="119" name="TextBox 36"/>
            <p:cNvSpPr/>
            <p:nvPr/>
          </p:nvSpPr>
          <p:spPr>
            <a:xfrm>
              <a:off x="9646920" y="6003720"/>
              <a:ext cx="836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2020</a:t>
              </a:r>
              <a:endParaRPr b="0" lang="en-US" sz="2200" strike="noStrike" u="none">
                <a:solidFill>
                  <a:srgbClr val="000000"/>
                </a:solidFill>
                <a:effectLst/>
                <a:uFillTx/>
                <a:latin typeface="Arial"/>
              </a:endParaRPr>
            </a:p>
          </p:txBody>
        </p:sp>
      </p:grpSp>
      <p:sp>
        <p:nvSpPr>
          <p:cNvPr id="120" name="Freeform 38"/>
          <p:cNvSpPr/>
          <p:nvPr/>
        </p:nvSpPr>
        <p:spPr>
          <a:xfrm>
            <a:off x="1737360" y="6013440"/>
            <a:ext cx="8892360" cy="7920"/>
          </a:xfrm>
          <a:custGeom>
            <a:avLst/>
            <a:gdLst>
              <a:gd name="textAreaLeft" fmla="*/ 0 w 8892360"/>
              <a:gd name="textAreaRight" fmla="*/ 8893440 w 8892360"/>
              <a:gd name="textAreaTop" fmla="*/ 0 h 7920"/>
              <a:gd name="textAreaBottom" fmla="*/ 9000 h 7920"/>
            </a:gdLst>
            <a:ahLst/>
            <a:rect l="textAreaLeft" t="textAreaTop" r="textAreaRight" b="textAreaBottom"/>
            <a:pathLst>
              <a:path w="8893550" h="9064">
                <a:moveTo>
                  <a:pt x="0" y="1"/>
                </a:moveTo>
                <a:lnTo>
                  <a:pt x="8893551" y="1"/>
                </a:lnTo>
              </a:path>
            </a:pathLst>
          </a:custGeom>
          <a:noFill/>
          <a:ln w="18705">
            <a:solidFill>
              <a:srgbClr val="262626"/>
            </a:solidFill>
            <a:miter/>
          </a:ln>
        </p:spPr>
        <p:style>
          <a:lnRef idx="0"/>
          <a:fillRef idx="0"/>
          <a:effectRef idx="0"/>
          <a:fontRef idx="minor"/>
        </p:style>
        <p:txBody>
          <a:bodyPr lIns="90000" rIns="90000" tIns="-36000" bIns="-36000" anchor="ctr">
            <a:noAutofit/>
          </a:bodyPr>
          <a:p>
            <a:pPr defTabSz="914400">
              <a:lnSpc>
                <a:spcPct val="100000"/>
              </a:lnSpc>
            </a:pPr>
            <a:endParaRPr b="0" lang="en-SE" sz="1800" strike="noStrike" u="none">
              <a:solidFill>
                <a:schemeClr val="dk1"/>
              </a:solidFill>
              <a:effectLst/>
              <a:uFillTx/>
              <a:latin typeface="Calibri"/>
            </a:endParaRPr>
          </a:p>
        </p:txBody>
      </p:sp>
      <p:sp>
        <p:nvSpPr>
          <p:cNvPr id="121" name="TextBox 54"/>
          <p:cNvSpPr/>
          <p:nvPr/>
        </p:nvSpPr>
        <p:spPr>
          <a:xfrm>
            <a:off x="1751400" y="2777760"/>
            <a:ext cx="1537920" cy="882720"/>
          </a:xfrm>
          <a:prstGeom prst="rect">
            <a:avLst/>
          </a:prstGeom>
          <a:noFill/>
          <a:ln w="0">
            <a:noFill/>
          </a:ln>
        </p:spPr>
        <p:style>
          <a:lnRef idx="0"/>
          <a:fillRef idx="0"/>
          <a:effectRef idx="0"/>
          <a:fontRef idx="minor"/>
        </p:style>
        <p:txBody>
          <a:bodyPr lIns="90000" rIns="90000" tIns="45000" bIns="45000" anchor="b">
            <a:spAutoFit/>
          </a:bodyPr>
          <a:p>
            <a:pPr defTabSz="914400">
              <a:lnSpc>
                <a:spcPct val="100000"/>
              </a:lnSpc>
            </a:pPr>
            <a:r>
              <a:rPr b="0" lang="en-SE" sz="2600" strike="noStrike" u="none">
                <a:solidFill>
                  <a:schemeClr val="dk1"/>
                </a:solidFill>
                <a:effectLst/>
                <a:uFillTx/>
                <a:latin typeface="Rubik Light"/>
              </a:rPr>
              <a:t>1990</a:t>
            </a:r>
            <a:endParaRPr b="0" lang="en-US" sz="2600" strike="noStrike" u="none">
              <a:solidFill>
                <a:srgbClr val="000000"/>
              </a:solidFill>
              <a:effectLst/>
              <a:uFillTx/>
              <a:latin typeface="Arial"/>
            </a:endParaRPr>
          </a:p>
          <a:p>
            <a:pPr defTabSz="914400">
              <a:lnSpc>
                <a:spcPct val="100000"/>
              </a:lnSpc>
            </a:pPr>
            <a:r>
              <a:rPr b="0" lang="en-SE" sz="2600" strike="noStrike" u="none">
                <a:solidFill>
                  <a:schemeClr val="dk1"/>
                </a:solidFill>
                <a:effectLst/>
                <a:uFillTx/>
                <a:latin typeface="Rubik Medium"/>
              </a:rPr>
              <a:t>74%</a:t>
            </a:r>
            <a:endParaRPr b="0" lang="en-US" sz="2600" strike="noStrike" u="none">
              <a:solidFill>
                <a:srgbClr val="000000"/>
              </a:solidFill>
              <a:effectLst/>
              <a:uFillTx/>
              <a:latin typeface="Arial"/>
            </a:endParaRPr>
          </a:p>
        </p:txBody>
      </p:sp>
      <p:sp>
        <p:nvSpPr>
          <p:cNvPr id="122" name="TextBox 55"/>
          <p:cNvSpPr/>
          <p:nvPr/>
        </p:nvSpPr>
        <p:spPr>
          <a:xfrm>
            <a:off x="9090000" y="1917000"/>
            <a:ext cx="1537920" cy="882720"/>
          </a:xfrm>
          <a:prstGeom prst="rect">
            <a:avLst/>
          </a:prstGeom>
          <a:noFill/>
          <a:ln w="0">
            <a:noFill/>
          </a:ln>
        </p:spPr>
        <p:style>
          <a:lnRef idx="0"/>
          <a:fillRef idx="0"/>
          <a:effectRef idx="0"/>
          <a:fontRef idx="minor"/>
        </p:style>
        <p:txBody>
          <a:bodyPr lIns="90000" rIns="90000" tIns="45000" bIns="45000" anchor="b" anchorCtr="1">
            <a:spAutoFit/>
          </a:bodyPr>
          <a:p>
            <a:pPr algn="r" defTabSz="914400">
              <a:lnSpc>
                <a:spcPct val="100000"/>
              </a:lnSpc>
            </a:pPr>
            <a:r>
              <a:rPr b="0" lang="en-SE" sz="2600" strike="noStrike" u="none">
                <a:solidFill>
                  <a:schemeClr val="dk1"/>
                </a:solidFill>
                <a:effectLst/>
                <a:uFillTx/>
                <a:latin typeface="Rubik Light"/>
              </a:rPr>
              <a:t>2023</a:t>
            </a:r>
            <a:endParaRPr b="0" lang="en-US" sz="2600" strike="noStrike" u="none">
              <a:solidFill>
                <a:srgbClr val="000000"/>
              </a:solidFill>
              <a:effectLst/>
              <a:uFillTx/>
              <a:latin typeface="Arial"/>
            </a:endParaRPr>
          </a:p>
          <a:p>
            <a:pPr algn="r" defTabSz="914400">
              <a:lnSpc>
                <a:spcPct val="100000"/>
              </a:lnSpc>
            </a:pPr>
            <a:r>
              <a:rPr b="0" lang="en-SE" sz="2600" strike="noStrike" u="none">
                <a:solidFill>
                  <a:schemeClr val="dk1"/>
                </a:solidFill>
                <a:effectLst/>
                <a:uFillTx/>
                <a:latin typeface="Rubik Medium"/>
              </a:rPr>
              <a:t>92%</a:t>
            </a:r>
            <a:endParaRPr b="0" lang="en-US" sz="26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xit" presetID="2" presetSubtype="2">
                                  <p:stCondLst>
                                    <p:cond delay="0"/>
                                  </p:stCondLst>
                                  <p:childTnLst>
                                    <p:anim calcmode="lin" valueType="num">
                                      <p:cBhvr additive="repl">
                                        <p:cTn id="6" dur="12000"/>
                                        <p:tgtEl>
                                          <p:spTgt spid="101"/>
                                        </p:tgtEl>
                                        <p:attrNameLst>
                                          <p:attrName>ppt_x</p:attrName>
                                        </p:attrNameLst>
                                      </p:cBhvr>
                                      <p:tavLst>
                                        <p:tav tm="0">
                                          <p:val>
                                            <p:strVal val="#ppt_x"/>
                                          </p:val>
                                        </p:tav>
                                        <p:tav tm="100000">
                                          <p:val>
                                            <p:strVal val="1+#ppt_w/2"/>
                                          </p:val>
                                        </p:tav>
                                      </p:tavLst>
                                    </p:anim>
                                    <p:anim calcmode="lin" valueType="num">
                                      <p:cBhvr additive="repl">
                                        <p:cTn id="7" dur="12000"/>
                                        <p:tgtEl>
                                          <p:spTgt spid="101"/>
                                        </p:tgtEl>
                                        <p:attrNameLst>
                                          <p:attrName>ppt_y</p:attrName>
                                        </p:attrNameLst>
                                      </p:cBhvr>
                                      <p:tavLst>
                                        <p:tav tm="0">
                                          <p:val>
                                            <p:strVal val="#ppt_y"/>
                                          </p:val>
                                        </p:tav>
                                        <p:tav tm="100000">
                                          <p:val>
                                            <p:strVal val="#ppt_y"/>
                                          </p:val>
                                        </p:tav>
                                      </p:tavLst>
                                    </p:anim>
                                    <p:set>
                                      <p:cBhvr>
                                        <p:cTn id="8" dur="1" fill="hold">
                                          <p:stCondLst>
                                            <p:cond delay="11999"/>
                                          </p:stCondLst>
                                        </p:cTn>
                                        <p:tgtEl>
                                          <p:spTgt spid="101"/>
                                        </p:tgtEl>
                                        <p:attrNameLst>
                                          <p:attrName>style.visibility</p:attrName>
                                        </p:attrNameLst>
                                      </p:cBhvr>
                                      <p:to>
                                        <p:strVal val="hidden"/>
                                      </p:to>
                                    </p:set>
                                  </p:childTnLst>
                                </p:cTn>
                              </p:par>
                              <p:par>
                                <p:cTn id="9" nodeType="withEffect" fill="hold" presetClass="entr" presetID="1">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par>
                          <p:cTn id="11" fill="hold">
                            <p:stCondLst>
                              <p:cond delay="12000"/>
                            </p:stCondLst>
                            <p:childTnLst>
                              <p:par>
                                <p:cTn id="12" nodeType="afterEffect" fill="hold" presetClass="entr" presetID="1">
                                  <p:stCondLst>
                                    <p:cond delay="0"/>
                                  </p:stCondLst>
                                  <p:childTnLst>
                                    <p:set>
                                      <p:cBhvr>
                                        <p:cTn id="13"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23" name="Group 43"/>
          <p:cNvGrpSpPr/>
          <p:nvPr/>
        </p:nvGrpSpPr>
        <p:grpSpPr>
          <a:xfrm>
            <a:off x="0" y="-16920"/>
            <a:ext cx="12106080" cy="6868800"/>
            <a:chOff x="0" y="-16920"/>
            <a:chExt cx="12106080" cy="6868800"/>
          </a:xfrm>
        </p:grpSpPr>
        <p:sp>
          <p:nvSpPr>
            <p:cNvPr id="124" name="Rectangle 45"/>
            <p:cNvSpPr/>
            <p:nvPr/>
          </p:nvSpPr>
          <p:spPr>
            <a:xfrm rot="16200000">
              <a:off x="5816160" y="56196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25" name="Rectangle 47"/>
            <p:cNvSpPr/>
            <p:nvPr/>
          </p:nvSpPr>
          <p:spPr>
            <a:xfrm>
              <a:off x="10778040" y="642600"/>
              <a:ext cx="131004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26" name="Rectangle 48"/>
            <p:cNvSpPr/>
            <p:nvPr/>
          </p:nvSpPr>
          <p:spPr>
            <a:xfrm>
              <a:off x="0" y="642600"/>
              <a:ext cx="131040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sp>
          <p:nvSpPr>
            <p:cNvPr id="127" name="Rectangle 49"/>
            <p:cNvSpPr/>
            <p:nvPr/>
          </p:nvSpPr>
          <p:spPr>
            <a:xfrm rot="16200000">
              <a:off x="5792040" y="-579672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effectLst/>
                <a:uFillTx/>
                <a:latin typeface="Calibri"/>
              </a:endParaRPr>
            </a:p>
          </p:txBody>
        </p:sp>
      </p:grpSp>
      <p:sp>
        <p:nvSpPr>
          <p:cNvPr id="128" name="TextBox 1"/>
          <p:cNvSpPr/>
          <p:nvPr/>
        </p:nvSpPr>
        <p:spPr>
          <a:xfrm>
            <a:off x="10064520" y="6590160"/>
            <a:ext cx="2126520" cy="24660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en-SE" sz="1000" strike="noStrike" u="none">
                <a:solidFill>
                  <a:schemeClr val="lt1">
                    <a:lumMod val="50000"/>
                  </a:schemeClr>
                </a:solidFill>
                <a:effectLst/>
                <a:uFillTx/>
                <a:latin typeface="Rubik-Light"/>
              </a:rPr>
              <a:t>ore info: gapminder.org/51</a:t>
            </a:r>
            <a:endParaRPr b="0" lang="en-US" sz="1000" strike="noStrike" u="none">
              <a:solidFill>
                <a:srgbClr val="000000"/>
              </a:solidFill>
              <a:effectLst/>
              <a:uFillTx/>
              <a:latin typeface="Arial"/>
            </a:endParaRPr>
          </a:p>
        </p:txBody>
      </p:sp>
      <p:sp>
        <p:nvSpPr>
          <p:cNvPr id="129" name="TextBox 3"/>
          <p:cNvSpPr/>
          <p:nvPr/>
        </p:nvSpPr>
        <p:spPr>
          <a:xfrm>
            <a:off x="11880" y="6539040"/>
            <a:ext cx="3063240" cy="246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IEA and World Bank</a:t>
            </a:r>
            <a:endParaRPr b="0" lang="en-US" sz="1000" strike="noStrike" u="none">
              <a:solidFill>
                <a:srgbClr val="000000"/>
              </a:solidFill>
              <a:effectLst/>
              <a:uFillTx/>
              <a:latin typeface="Arial"/>
            </a:endParaRPr>
          </a:p>
        </p:txBody>
      </p:sp>
      <p:sp>
        <p:nvSpPr>
          <p:cNvPr id="130" name="TextBox 2"/>
          <p:cNvSpPr/>
          <p:nvPr/>
        </p:nvSpPr>
        <p:spPr>
          <a:xfrm>
            <a:off x="1735560" y="360360"/>
            <a:ext cx="9681480" cy="10468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SE" sz="4400" strike="noStrike" u="none">
                <a:solidFill>
                  <a:schemeClr val="dk1"/>
                </a:solidFill>
                <a:effectLst/>
                <a:uFillTx/>
                <a:latin typeface="Rubik Medium"/>
              </a:rPr>
              <a:t>Electricity Access</a:t>
            </a:r>
            <a:br>
              <a:rPr sz="4400"/>
            </a:br>
            <a:r>
              <a:rPr b="0" lang="en-SE" sz="1800" strike="noStrike" u="none">
                <a:solidFill>
                  <a:schemeClr val="dk1"/>
                </a:solidFill>
                <a:effectLst/>
                <a:uFillTx/>
                <a:latin typeface="Rubik Light"/>
              </a:rPr>
              <a:t>Share of world population with some access to electricity</a:t>
            </a:r>
            <a:endParaRPr b="0" lang="en-US" sz="1800" strike="noStrike" u="none">
              <a:solidFill>
                <a:srgbClr val="000000"/>
              </a:solidFill>
              <a:effectLst/>
              <a:uFillTx/>
              <a:latin typeface="Arial"/>
            </a:endParaRPr>
          </a:p>
        </p:txBody>
      </p:sp>
      <p:grpSp>
        <p:nvGrpSpPr>
          <p:cNvPr id="131" name="Image 0"/>
          <p:cNvGrpSpPr/>
          <p:nvPr/>
        </p:nvGrpSpPr>
        <p:grpSpPr>
          <a:xfrm>
            <a:off x="1742040" y="6009120"/>
            <a:ext cx="8345520" cy="53280"/>
            <a:chOff x="1742040" y="6009120"/>
            <a:chExt cx="8345520" cy="53280"/>
          </a:xfrm>
        </p:grpSpPr>
        <p:sp>
          <p:nvSpPr>
            <p:cNvPr id="132" name="Freeform 7"/>
            <p:cNvSpPr/>
            <p:nvPr/>
          </p:nvSpPr>
          <p:spPr>
            <a:xfrm>
              <a:off x="17420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41" y="530"/>
                  </a:moveTo>
                  <a:lnTo>
                    <a:pt x="4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33" name="Freeform 12"/>
            <p:cNvSpPr/>
            <p:nvPr/>
          </p:nvSpPr>
          <p:spPr>
            <a:xfrm>
              <a:off x="45208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337" y="530"/>
                  </a:moveTo>
                  <a:lnTo>
                    <a:pt x="337"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34" name="Freeform 14"/>
            <p:cNvSpPr/>
            <p:nvPr/>
          </p:nvSpPr>
          <p:spPr>
            <a:xfrm>
              <a:off x="73004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634" y="530"/>
                  </a:moveTo>
                  <a:lnTo>
                    <a:pt x="634"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sp>
          <p:nvSpPr>
            <p:cNvPr id="135" name="Freeform 18"/>
            <p:cNvSpPr/>
            <p:nvPr/>
          </p:nvSpPr>
          <p:spPr>
            <a:xfrm>
              <a:off x="100792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931" y="530"/>
                  </a:moveTo>
                  <a:lnTo>
                    <a:pt x="93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defTabSz="914400">
                <a:lnSpc>
                  <a:spcPct val="100000"/>
                </a:lnSpc>
              </a:pPr>
              <a:endParaRPr b="0" lang="en-SE" sz="1800" strike="noStrike" u="none">
                <a:solidFill>
                  <a:schemeClr val="dk1"/>
                </a:solidFill>
                <a:effectLst/>
                <a:uFillTx/>
                <a:latin typeface="Calibri"/>
              </a:endParaRPr>
            </a:p>
          </p:txBody>
        </p:sp>
      </p:grpSp>
      <p:grpSp>
        <p:nvGrpSpPr>
          <p:cNvPr id="136" name="Image 0"/>
          <p:cNvGrpSpPr/>
          <p:nvPr/>
        </p:nvGrpSpPr>
        <p:grpSpPr>
          <a:xfrm>
            <a:off x="1653480" y="6001560"/>
            <a:ext cx="8829720" cy="429120"/>
            <a:chOff x="1653480" y="6001560"/>
            <a:chExt cx="8829720" cy="429120"/>
          </a:xfrm>
        </p:grpSpPr>
        <p:sp>
          <p:nvSpPr>
            <p:cNvPr id="137" name="TextBox 24"/>
            <p:cNvSpPr/>
            <p:nvPr/>
          </p:nvSpPr>
          <p:spPr>
            <a:xfrm>
              <a:off x="1653480" y="6004440"/>
              <a:ext cx="782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1990</a:t>
              </a:r>
              <a:endParaRPr b="0" lang="en-US" sz="2200" strike="noStrike" u="none">
                <a:solidFill>
                  <a:srgbClr val="000000"/>
                </a:solidFill>
                <a:effectLst/>
                <a:uFillTx/>
                <a:latin typeface="Arial"/>
              </a:endParaRPr>
            </a:p>
          </p:txBody>
        </p:sp>
        <p:sp>
          <p:nvSpPr>
            <p:cNvPr id="138" name="TextBox 28"/>
            <p:cNvSpPr/>
            <p:nvPr/>
          </p:nvSpPr>
          <p:spPr>
            <a:xfrm>
              <a:off x="4068720" y="6001560"/>
              <a:ext cx="85176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2000</a:t>
              </a:r>
              <a:endParaRPr b="0" lang="en-US" sz="2200" strike="noStrike" u="none">
                <a:solidFill>
                  <a:srgbClr val="000000"/>
                </a:solidFill>
                <a:effectLst/>
                <a:uFillTx/>
                <a:latin typeface="Arial"/>
              </a:endParaRPr>
            </a:p>
          </p:txBody>
        </p:sp>
        <p:sp>
          <p:nvSpPr>
            <p:cNvPr id="139" name="TextBox 34"/>
            <p:cNvSpPr/>
            <p:nvPr/>
          </p:nvSpPr>
          <p:spPr>
            <a:xfrm>
              <a:off x="6880680" y="6001560"/>
              <a:ext cx="791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2010</a:t>
              </a:r>
              <a:endParaRPr b="0" lang="en-US" sz="2200" strike="noStrike" u="none">
                <a:solidFill>
                  <a:srgbClr val="000000"/>
                </a:solidFill>
                <a:effectLst/>
                <a:uFillTx/>
                <a:latin typeface="Arial"/>
              </a:endParaRPr>
            </a:p>
          </p:txBody>
        </p:sp>
        <p:sp>
          <p:nvSpPr>
            <p:cNvPr id="140" name="TextBox 36"/>
            <p:cNvSpPr/>
            <p:nvPr/>
          </p:nvSpPr>
          <p:spPr>
            <a:xfrm>
              <a:off x="9646920" y="6003720"/>
              <a:ext cx="836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2020</a:t>
              </a:r>
              <a:endParaRPr b="0" lang="en-US" sz="2200" strike="noStrike" u="none">
                <a:solidFill>
                  <a:srgbClr val="000000"/>
                </a:solidFill>
                <a:effectLst/>
                <a:uFillTx/>
                <a:latin typeface="Arial"/>
              </a:endParaRPr>
            </a:p>
          </p:txBody>
        </p:sp>
      </p:grpSp>
      <p:sp>
        <p:nvSpPr>
          <p:cNvPr id="141" name=""/>
          <p:cNvSpPr/>
          <p:nvPr/>
        </p:nvSpPr>
        <p:spPr>
          <a:xfrm>
            <a:off x="1737360" y="1828800"/>
            <a:ext cx="8898120" cy="4192560"/>
          </a:xfrm>
          <a:custGeom>
            <a:avLst/>
            <a:gdLst>
              <a:gd name="textAreaLeft" fmla="*/ 0 w 8898120"/>
              <a:gd name="textAreaRight" fmla="*/ 8898840 w 8898120"/>
              <a:gd name="textAreaTop" fmla="*/ 0 h 4192560"/>
              <a:gd name="textAreaBottom" fmla="*/ 4193280 h 4192560"/>
            </a:gdLst>
            <a:ahLst/>
            <a:rect l="textAreaLeft" t="textAreaTop" r="textAreaRight" b="textAreaBottom"/>
            <a:pathLst>
              <a:path w="24719" h="9743">
                <a:moveTo>
                  <a:pt x="0" y="1893"/>
                </a:moveTo>
                <a:lnTo>
                  <a:pt x="748" y="1905"/>
                </a:lnTo>
                <a:lnTo>
                  <a:pt x="1497" y="1915"/>
                </a:lnTo>
                <a:lnTo>
                  <a:pt x="2247" y="1925"/>
                </a:lnTo>
                <a:lnTo>
                  <a:pt x="2995" y="1937"/>
                </a:lnTo>
                <a:lnTo>
                  <a:pt x="3744" y="1947"/>
                </a:lnTo>
                <a:lnTo>
                  <a:pt x="4494" y="1957"/>
                </a:lnTo>
                <a:lnTo>
                  <a:pt x="5243" y="1969"/>
                </a:lnTo>
                <a:lnTo>
                  <a:pt x="5991" y="1942"/>
                </a:lnTo>
                <a:lnTo>
                  <a:pt x="6741" y="1802"/>
                </a:lnTo>
                <a:lnTo>
                  <a:pt x="7490" y="1407"/>
                </a:lnTo>
                <a:lnTo>
                  <a:pt x="8238" y="1357"/>
                </a:lnTo>
                <a:lnTo>
                  <a:pt x="8989" y="1316"/>
                </a:lnTo>
                <a:lnTo>
                  <a:pt x="9737" y="1223"/>
                </a:lnTo>
                <a:lnTo>
                  <a:pt x="10485" y="1227"/>
                </a:lnTo>
                <a:lnTo>
                  <a:pt x="11236" y="1144"/>
                </a:lnTo>
                <a:lnTo>
                  <a:pt x="11984" y="1079"/>
                </a:lnTo>
                <a:lnTo>
                  <a:pt x="12733" y="1011"/>
                </a:lnTo>
                <a:lnTo>
                  <a:pt x="13483" y="937"/>
                </a:lnTo>
                <a:lnTo>
                  <a:pt x="14231" y="917"/>
                </a:lnTo>
                <a:lnTo>
                  <a:pt x="14982" y="854"/>
                </a:lnTo>
                <a:lnTo>
                  <a:pt x="15730" y="741"/>
                </a:lnTo>
                <a:lnTo>
                  <a:pt x="16479" y="696"/>
                </a:lnTo>
                <a:lnTo>
                  <a:pt x="17229" y="615"/>
                </a:lnTo>
                <a:lnTo>
                  <a:pt x="17977" y="563"/>
                </a:lnTo>
                <a:lnTo>
                  <a:pt x="18726" y="487"/>
                </a:lnTo>
                <a:lnTo>
                  <a:pt x="19476" y="362"/>
                </a:lnTo>
                <a:lnTo>
                  <a:pt x="20225" y="274"/>
                </a:lnTo>
                <a:lnTo>
                  <a:pt x="20973" y="182"/>
                </a:lnTo>
                <a:lnTo>
                  <a:pt x="21723" y="150"/>
                </a:lnTo>
                <a:lnTo>
                  <a:pt x="22472" y="119"/>
                </a:lnTo>
                <a:lnTo>
                  <a:pt x="23220" y="20"/>
                </a:lnTo>
                <a:lnTo>
                  <a:pt x="23971" y="20"/>
                </a:lnTo>
                <a:lnTo>
                  <a:pt x="24719" y="0"/>
                </a:lnTo>
                <a:lnTo>
                  <a:pt x="24719" y="9743"/>
                </a:lnTo>
                <a:lnTo>
                  <a:pt x="23971" y="9743"/>
                </a:lnTo>
                <a:lnTo>
                  <a:pt x="23220" y="9743"/>
                </a:lnTo>
                <a:lnTo>
                  <a:pt x="22472" y="9743"/>
                </a:lnTo>
                <a:lnTo>
                  <a:pt x="21723" y="9743"/>
                </a:lnTo>
                <a:lnTo>
                  <a:pt x="20973" y="9743"/>
                </a:lnTo>
                <a:lnTo>
                  <a:pt x="20225" y="9743"/>
                </a:lnTo>
                <a:lnTo>
                  <a:pt x="19476" y="9743"/>
                </a:lnTo>
                <a:lnTo>
                  <a:pt x="18726" y="9743"/>
                </a:lnTo>
                <a:lnTo>
                  <a:pt x="17977" y="9743"/>
                </a:lnTo>
                <a:lnTo>
                  <a:pt x="17229" y="9743"/>
                </a:lnTo>
                <a:lnTo>
                  <a:pt x="16479" y="9743"/>
                </a:lnTo>
                <a:lnTo>
                  <a:pt x="15730" y="9743"/>
                </a:lnTo>
                <a:lnTo>
                  <a:pt x="14982" y="9743"/>
                </a:lnTo>
                <a:lnTo>
                  <a:pt x="14231" y="9743"/>
                </a:lnTo>
                <a:lnTo>
                  <a:pt x="13483" y="9743"/>
                </a:lnTo>
                <a:lnTo>
                  <a:pt x="12733" y="9743"/>
                </a:lnTo>
                <a:lnTo>
                  <a:pt x="11984" y="9743"/>
                </a:lnTo>
                <a:lnTo>
                  <a:pt x="11236" y="9743"/>
                </a:lnTo>
                <a:lnTo>
                  <a:pt x="10485" y="9743"/>
                </a:lnTo>
                <a:lnTo>
                  <a:pt x="9737" y="9743"/>
                </a:lnTo>
                <a:lnTo>
                  <a:pt x="8989" y="9743"/>
                </a:lnTo>
                <a:lnTo>
                  <a:pt x="8238" y="9743"/>
                </a:lnTo>
                <a:lnTo>
                  <a:pt x="7490" y="9743"/>
                </a:lnTo>
                <a:lnTo>
                  <a:pt x="6741" y="9743"/>
                </a:lnTo>
                <a:lnTo>
                  <a:pt x="5991" y="9743"/>
                </a:lnTo>
                <a:lnTo>
                  <a:pt x="5243" y="9743"/>
                </a:lnTo>
                <a:lnTo>
                  <a:pt x="4494" y="9743"/>
                </a:lnTo>
                <a:lnTo>
                  <a:pt x="3744" y="9743"/>
                </a:lnTo>
                <a:lnTo>
                  <a:pt x="2995" y="9743"/>
                </a:lnTo>
                <a:lnTo>
                  <a:pt x="2247" y="9743"/>
                </a:lnTo>
                <a:lnTo>
                  <a:pt x="1497" y="9743"/>
                </a:lnTo>
                <a:lnTo>
                  <a:pt x="748" y="9743"/>
                </a:lnTo>
                <a:lnTo>
                  <a:pt x="0" y="9743"/>
                </a:lnTo>
                <a:lnTo>
                  <a:pt x="0" y="1893"/>
                </a:lnTo>
                <a:close/>
              </a:path>
            </a:pathLst>
          </a:custGeom>
          <a:solidFill>
            <a:srgbClr val="c5e0b4"/>
          </a:solidFill>
          <a:ln w="0">
            <a:solidFill>
              <a:srgbClr val="c5e0b4"/>
            </a:solidFill>
            <a:custDash>
              <a:ds d="74000" sp="74000"/>
              <a:ds d="74000" sp="74000"/>
            </a:custDash>
          </a:ln>
        </p:spPr>
        <p:style>
          <a:lnRef idx="0"/>
          <a:fillRef idx="0"/>
          <a:effectRef idx="0"/>
          <a:fontRef idx="minor"/>
        </p:style>
        <p:txBody>
          <a:bodyPr lIns="90000" rIns="90000" tIns="45000" bIns="45000" anchor="ctr">
            <a:noAutofit/>
          </a:bodyPr>
          <a:p>
            <a:pPr>
              <a:lnSpc>
                <a:spcPct val="100000"/>
              </a:lnSpc>
            </a:pPr>
            <a:endParaRPr b="0" lang="en-US" sz="1800" strike="noStrike" u="none">
              <a:solidFill>
                <a:srgbClr val="000000"/>
              </a:solidFill>
              <a:effectLst/>
              <a:uFillTx/>
              <a:latin typeface="Arial"/>
            </a:endParaRPr>
          </a:p>
        </p:txBody>
      </p:sp>
      <p:sp>
        <p:nvSpPr>
          <p:cNvPr id="142" name=""/>
          <p:cNvSpPr/>
          <p:nvPr/>
        </p:nvSpPr>
        <p:spPr>
          <a:xfrm>
            <a:off x="1665360" y="1828800"/>
            <a:ext cx="9039960" cy="793800"/>
          </a:xfrm>
          <a:custGeom>
            <a:avLst/>
            <a:gdLst>
              <a:gd name="textAreaLeft" fmla="*/ 0 w 9039960"/>
              <a:gd name="textAreaRight" fmla="*/ 9040680 w 9039960"/>
              <a:gd name="textAreaTop" fmla="*/ 0 h 793800"/>
              <a:gd name="textAreaBottom" fmla="*/ 794520 h 793800"/>
            </a:gdLst>
            <a:ahLst/>
            <a:rect l="textAreaLeft" t="textAreaTop" r="textAreaRight" b="textAreaBottom"/>
            <a:pathLst>
              <a:path fill="none" w="25113" h="1802">
                <a:moveTo>
                  <a:pt x="0" y="1733"/>
                </a:moveTo>
                <a:lnTo>
                  <a:pt x="760" y="1744"/>
                </a:lnTo>
                <a:lnTo>
                  <a:pt x="1520" y="1753"/>
                </a:lnTo>
                <a:lnTo>
                  <a:pt x="2283" y="1762"/>
                </a:lnTo>
                <a:lnTo>
                  <a:pt x="3043" y="1773"/>
                </a:lnTo>
                <a:lnTo>
                  <a:pt x="3803" y="1782"/>
                </a:lnTo>
                <a:lnTo>
                  <a:pt x="4566" y="1792"/>
                </a:lnTo>
                <a:lnTo>
                  <a:pt x="5326" y="1802"/>
                </a:lnTo>
                <a:lnTo>
                  <a:pt x="6086" y="1778"/>
                </a:lnTo>
                <a:lnTo>
                  <a:pt x="6849" y="1650"/>
                </a:lnTo>
                <a:lnTo>
                  <a:pt x="7609" y="1288"/>
                </a:lnTo>
                <a:lnTo>
                  <a:pt x="8370" y="1242"/>
                </a:lnTo>
                <a:lnTo>
                  <a:pt x="9132" y="1205"/>
                </a:lnTo>
                <a:lnTo>
                  <a:pt x="9892" y="1120"/>
                </a:lnTo>
                <a:lnTo>
                  <a:pt x="10653" y="1123"/>
                </a:lnTo>
                <a:lnTo>
                  <a:pt x="11415" y="1048"/>
                </a:lnTo>
                <a:lnTo>
                  <a:pt x="12175" y="988"/>
                </a:lnTo>
                <a:lnTo>
                  <a:pt x="12936" y="926"/>
                </a:lnTo>
                <a:lnTo>
                  <a:pt x="13698" y="858"/>
                </a:lnTo>
                <a:lnTo>
                  <a:pt x="14458" y="839"/>
                </a:lnTo>
                <a:lnTo>
                  <a:pt x="15221" y="782"/>
                </a:lnTo>
                <a:lnTo>
                  <a:pt x="15981" y="679"/>
                </a:lnTo>
                <a:lnTo>
                  <a:pt x="16741" y="637"/>
                </a:lnTo>
                <a:lnTo>
                  <a:pt x="17504" y="563"/>
                </a:lnTo>
                <a:lnTo>
                  <a:pt x="18264" y="515"/>
                </a:lnTo>
                <a:lnTo>
                  <a:pt x="19024" y="446"/>
                </a:lnTo>
                <a:lnTo>
                  <a:pt x="19787" y="332"/>
                </a:lnTo>
                <a:lnTo>
                  <a:pt x="20547" y="251"/>
                </a:lnTo>
                <a:lnTo>
                  <a:pt x="21307" y="166"/>
                </a:lnTo>
                <a:lnTo>
                  <a:pt x="22070" y="137"/>
                </a:lnTo>
                <a:lnTo>
                  <a:pt x="22830" y="109"/>
                </a:lnTo>
                <a:lnTo>
                  <a:pt x="23590" y="18"/>
                </a:lnTo>
                <a:lnTo>
                  <a:pt x="24353" y="18"/>
                </a:lnTo>
                <a:lnTo>
                  <a:pt x="25113" y="0"/>
                </a:lnTo>
              </a:path>
            </a:pathLst>
          </a:custGeom>
          <a:noFill/>
          <a:ln w="101520">
            <a:solidFill>
              <a:srgbClr val="05b050"/>
            </a:solidFill>
            <a:miter/>
            <a:headEnd len="med" type="oval" w="med"/>
            <a:tailEnd len="med" type="triangle" w="med"/>
          </a:ln>
        </p:spPr>
        <p:style>
          <a:lnRef idx="0"/>
          <a:fillRef idx="0"/>
          <a:effectRef idx="0"/>
          <a:fontRef idx="minor"/>
        </p:style>
        <p:txBody>
          <a:bodyPr lIns="139680" rIns="139680" tIns="94680" bIns="94680" anchor="ctr">
            <a:noAutofit/>
          </a:bodyPr>
          <a:p>
            <a:pPr>
              <a:lnSpc>
                <a:spcPct val="100000"/>
              </a:lnSpc>
            </a:pPr>
            <a:endParaRPr b="0" lang="en-US" sz="1800" strike="noStrike" u="none">
              <a:solidFill>
                <a:srgbClr val="000000"/>
              </a:solidFill>
              <a:effectLst/>
              <a:uFillTx/>
              <a:latin typeface="Arial"/>
            </a:endParaRPr>
          </a:p>
        </p:txBody>
      </p:sp>
      <p:sp>
        <p:nvSpPr>
          <p:cNvPr id="143" name=""/>
          <p:cNvSpPr/>
          <p:nvPr/>
        </p:nvSpPr>
        <p:spPr>
          <a:xfrm>
            <a:off x="1896480" y="3219120"/>
            <a:ext cx="13032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1990</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74%</a:t>
            </a:r>
            <a:endParaRPr b="0" lang="en-US" sz="2600" strike="noStrike" u="none">
              <a:solidFill>
                <a:srgbClr val="000000"/>
              </a:solidFill>
              <a:effectLst/>
              <a:uFillTx/>
              <a:latin typeface="Arial"/>
            </a:endParaRPr>
          </a:p>
        </p:txBody>
      </p:sp>
      <p:sp>
        <p:nvSpPr>
          <p:cNvPr id="144" name=""/>
          <p:cNvSpPr/>
          <p:nvPr/>
        </p:nvSpPr>
        <p:spPr>
          <a:xfrm>
            <a:off x="9317520" y="2594520"/>
            <a:ext cx="13878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2023</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92%</a:t>
            </a:r>
            <a:endParaRPr b="0" lang="en-US" sz="2600" strike="noStrike" u="none">
              <a:solidFill>
                <a:srgbClr val="000000"/>
              </a:solidFill>
              <a:effectLst/>
              <a:uFillTx/>
              <a:latin typeface="Arial"/>
            </a:endParaRPr>
          </a:p>
        </p:txBody>
      </p:sp>
      <p:sp>
        <p:nvSpPr>
          <p:cNvPr id="145" name="Freeform 38"/>
          <p:cNvSpPr/>
          <p:nvPr/>
        </p:nvSpPr>
        <p:spPr>
          <a:xfrm>
            <a:off x="1737360" y="6013440"/>
            <a:ext cx="8892360" cy="7920"/>
          </a:xfrm>
          <a:custGeom>
            <a:avLst/>
            <a:gdLst>
              <a:gd name="textAreaLeft" fmla="*/ 0 w 8892360"/>
              <a:gd name="textAreaRight" fmla="*/ 8893440 w 8892360"/>
              <a:gd name="textAreaTop" fmla="*/ 0 h 7920"/>
              <a:gd name="textAreaBottom" fmla="*/ 9000 h 7920"/>
            </a:gdLst>
            <a:ahLst/>
            <a:rect l="textAreaLeft" t="textAreaTop" r="textAreaRight" b="textAreaBottom"/>
            <a:pathLst>
              <a:path w="8893550" h="9064">
                <a:moveTo>
                  <a:pt x="0" y="1"/>
                </a:moveTo>
                <a:lnTo>
                  <a:pt x="8893551" y="1"/>
                </a:lnTo>
              </a:path>
            </a:pathLst>
          </a:custGeom>
          <a:noFill/>
          <a:ln w="18705">
            <a:solidFill>
              <a:srgbClr val="262626"/>
            </a:solidFill>
            <a:miter/>
          </a:ln>
        </p:spPr>
        <p:style>
          <a:lnRef idx="0"/>
          <a:fillRef idx="0"/>
          <a:effectRef idx="0"/>
          <a:fontRef idx="minor"/>
        </p:style>
        <p:txBody>
          <a:bodyPr lIns="90000" rIns="90000" tIns="-36000" bIns="-36000" anchor="ctr">
            <a:noAutofit/>
          </a:bodyPr>
          <a:p>
            <a:pPr defTabSz="914400">
              <a:lnSpc>
                <a:spcPct val="100000"/>
              </a:lnSpc>
            </a:pPr>
            <a:endParaRPr b="0" lang="en-S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46" name="Group 3"/>
          <p:cNvGrpSpPr/>
          <p:nvPr/>
        </p:nvGrpSpPr>
        <p:grpSpPr>
          <a:xfrm>
            <a:off x="0" y="-16920"/>
            <a:ext cx="12106080" cy="6868800"/>
            <a:chOff x="0" y="-16920"/>
            <a:chExt cx="12106080" cy="6868800"/>
          </a:xfrm>
        </p:grpSpPr>
        <p:sp>
          <p:nvSpPr>
            <p:cNvPr id="147" name="Rectangle 5"/>
            <p:cNvSpPr/>
            <p:nvPr/>
          </p:nvSpPr>
          <p:spPr>
            <a:xfrm rot="16200000">
              <a:off x="5816160" y="56196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48" name="Rectangle 6"/>
            <p:cNvSpPr/>
            <p:nvPr/>
          </p:nvSpPr>
          <p:spPr>
            <a:xfrm>
              <a:off x="10778040" y="642600"/>
              <a:ext cx="131004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49" name="Rectangle 7"/>
            <p:cNvSpPr/>
            <p:nvPr/>
          </p:nvSpPr>
          <p:spPr>
            <a:xfrm>
              <a:off x="0" y="642600"/>
              <a:ext cx="131040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50" name="Rectangle 8"/>
            <p:cNvSpPr/>
            <p:nvPr/>
          </p:nvSpPr>
          <p:spPr>
            <a:xfrm rot="16200000">
              <a:off x="5792040" y="-579672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grpSp>
      <p:sp>
        <p:nvSpPr>
          <p:cNvPr id="151" name="TextBox 14"/>
          <p:cNvSpPr/>
          <p:nvPr/>
        </p:nvSpPr>
        <p:spPr>
          <a:xfrm>
            <a:off x="10064520" y="6590160"/>
            <a:ext cx="2126520" cy="24336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000" strike="noStrike" u="none">
                <a:solidFill>
                  <a:schemeClr val="lt1">
                    <a:lumMod val="50000"/>
                  </a:schemeClr>
                </a:solidFill>
                <a:effectLst/>
                <a:uFillTx/>
                <a:latin typeface="Rubik-Light"/>
              </a:rPr>
              <a:t>M</a:t>
            </a:r>
            <a:r>
              <a:rPr b="0" lang="en-SE" sz="1000" strike="noStrike" u="none">
                <a:solidFill>
                  <a:schemeClr val="lt1">
                    <a:lumMod val="50000"/>
                  </a:schemeClr>
                </a:solidFill>
                <a:effectLst/>
                <a:uFillTx/>
                <a:latin typeface="Rubik-Light"/>
              </a:rPr>
              <a:t>ore info: gapminder.org/51</a:t>
            </a:r>
            <a:endParaRPr b="0" lang="en-US" sz="1000" strike="noStrike" u="none">
              <a:solidFill>
                <a:srgbClr val="000000"/>
              </a:solidFill>
              <a:effectLst/>
              <a:uFillTx/>
              <a:latin typeface="Arial"/>
            </a:endParaRPr>
          </a:p>
        </p:txBody>
      </p:sp>
      <p:sp>
        <p:nvSpPr>
          <p:cNvPr id="152" name="TextBox 15"/>
          <p:cNvSpPr/>
          <p:nvPr/>
        </p:nvSpPr>
        <p:spPr>
          <a:xfrm>
            <a:off x="11880" y="6539040"/>
            <a:ext cx="3063240" cy="243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000" strike="noStrike" u="none">
                <a:solidFill>
                  <a:schemeClr val="lt1">
                    <a:lumMod val="50000"/>
                  </a:schemeClr>
                </a:solidFill>
                <a:effectLst/>
                <a:uFillTx/>
                <a:latin typeface="Rubik-Light"/>
              </a:rPr>
              <a:t>Source: IEA and World Bank</a:t>
            </a:r>
            <a:endParaRPr b="0" lang="en-US" sz="1000" strike="noStrike" u="none">
              <a:solidFill>
                <a:srgbClr val="000000"/>
              </a:solidFill>
              <a:effectLst/>
              <a:uFillTx/>
              <a:latin typeface="Arial"/>
            </a:endParaRPr>
          </a:p>
        </p:txBody>
      </p:sp>
      <p:sp>
        <p:nvSpPr>
          <p:cNvPr id="153" name="TextBox 16"/>
          <p:cNvSpPr/>
          <p:nvPr/>
        </p:nvSpPr>
        <p:spPr>
          <a:xfrm>
            <a:off x="1735560" y="360360"/>
            <a:ext cx="9681480" cy="1035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SE" sz="4400" strike="noStrike" u="none">
                <a:solidFill>
                  <a:schemeClr val="dk1"/>
                </a:solidFill>
                <a:effectLst/>
                <a:uFillTx/>
                <a:latin typeface="Rubik Medium"/>
              </a:rPr>
              <a:t>Electricity Access</a:t>
            </a:r>
            <a:br>
              <a:rPr sz="4400"/>
            </a:br>
            <a:r>
              <a:rPr b="0" lang="en-SE" sz="1800" strike="noStrike" u="none">
                <a:solidFill>
                  <a:schemeClr val="dk1"/>
                </a:solidFill>
                <a:effectLst/>
                <a:uFillTx/>
                <a:latin typeface="Rubik Light"/>
              </a:rPr>
              <a:t>Share of world population with some access to electricity</a:t>
            </a:r>
            <a:endParaRPr b="0" lang="en-US" sz="1800" strike="noStrike" u="none">
              <a:solidFill>
                <a:srgbClr val="000000"/>
              </a:solidFill>
              <a:effectLst/>
              <a:uFillTx/>
              <a:latin typeface="Arial"/>
            </a:endParaRPr>
          </a:p>
        </p:txBody>
      </p:sp>
      <p:grpSp>
        <p:nvGrpSpPr>
          <p:cNvPr id="154" name="Image 3"/>
          <p:cNvGrpSpPr/>
          <p:nvPr/>
        </p:nvGrpSpPr>
        <p:grpSpPr>
          <a:xfrm>
            <a:off x="1742040" y="6009120"/>
            <a:ext cx="8345520" cy="53280"/>
            <a:chOff x="1742040" y="6009120"/>
            <a:chExt cx="8345520" cy="53280"/>
          </a:xfrm>
        </p:grpSpPr>
        <p:sp>
          <p:nvSpPr>
            <p:cNvPr id="155" name="Freeform 6"/>
            <p:cNvSpPr/>
            <p:nvPr/>
          </p:nvSpPr>
          <p:spPr>
            <a:xfrm>
              <a:off x="17420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41" y="530"/>
                  </a:moveTo>
                  <a:lnTo>
                    <a:pt x="4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56" name="Freeform 8"/>
            <p:cNvSpPr/>
            <p:nvPr/>
          </p:nvSpPr>
          <p:spPr>
            <a:xfrm>
              <a:off x="45208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337" y="530"/>
                  </a:moveTo>
                  <a:lnTo>
                    <a:pt x="337"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57" name="Freeform 9"/>
            <p:cNvSpPr/>
            <p:nvPr/>
          </p:nvSpPr>
          <p:spPr>
            <a:xfrm>
              <a:off x="73004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634" y="530"/>
                  </a:moveTo>
                  <a:lnTo>
                    <a:pt x="634"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58" name="Freeform 10"/>
            <p:cNvSpPr/>
            <p:nvPr/>
          </p:nvSpPr>
          <p:spPr>
            <a:xfrm>
              <a:off x="100792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931" y="530"/>
                  </a:moveTo>
                  <a:lnTo>
                    <a:pt x="93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grpSp>
      <p:grpSp>
        <p:nvGrpSpPr>
          <p:cNvPr id="159" name="Image 4"/>
          <p:cNvGrpSpPr/>
          <p:nvPr/>
        </p:nvGrpSpPr>
        <p:grpSpPr>
          <a:xfrm>
            <a:off x="1653480" y="6001560"/>
            <a:ext cx="8829720" cy="428760"/>
            <a:chOff x="1653480" y="6001560"/>
            <a:chExt cx="8829720" cy="428760"/>
          </a:xfrm>
        </p:grpSpPr>
        <p:sp>
          <p:nvSpPr>
            <p:cNvPr id="160" name="TextBox 17"/>
            <p:cNvSpPr/>
            <p:nvPr/>
          </p:nvSpPr>
          <p:spPr>
            <a:xfrm>
              <a:off x="1653480" y="6004440"/>
              <a:ext cx="782280" cy="425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1990</a:t>
              </a:r>
              <a:endParaRPr b="0" lang="en-US" sz="2200" strike="noStrike" u="none">
                <a:solidFill>
                  <a:srgbClr val="000000"/>
                </a:solidFill>
                <a:effectLst/>
                <a:uFillTx/>
                <a:latin typeface="Arial"/>
              </a:endParaRPr>
            </a:p>
          </p:txBody>
        </p:sp>
        <p:sp>
          <p:nvSpPr>
            <p:cNvPr id="161" name="TextBox 18"/>
            <p:cNvSpPr/>
            <p:nvPr/>
          </p:nvSpPr>
          <p:spPr>
            <a:xfrm>
              <a:off x="4068720" y="6001560"/>
              <a:ext cx="851760" cy="425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2000</a:t>
              </a:r>
              <a:endParaRPr b="0" lang="en-US" sz="2200" strike="noStrike" u="none">
                <a:solidFill>
                  <a:srgbClr val="000000"/>
                </a:solidFill>
                <a:effectLst/>
                <a:uFillTx/>
                <a:latin typeface="Arial"/>
              </a:endParaRPr>
            </a:p>
          </p:txBody>
        </p:sp>
        <p:sp>
          <p:nvSpPr>
            <p:cNvPr id="162" name="TextBox 19"/>
            <p:cNvSpPr/>
            <p:nvPr/>
          </p:nvSpPr>
          <p:spPr>
            <a:xfrm>
              <a:off x="6880680" y="6001560"/>
              <a:ext cx="791280" cy="425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2010</a:t>
              </a:r>
              <a:endParaRPr b="0" lang="en-US" sz="2200" strike="noStrike" u="none">
                <a:solidFill>
                  <a:srgbClr val="000000"/>
                </a:solidFill>
                <a:effectLst/>
                <a:uFillTx/>
                <a:latin typeface="Arial"/>
              </a:endParaRPr>
            </a:p>
          </p:txBody>
        </p:sp>
        <p:sp>
          <p:nvSpPr>
            <p:cNvPr id="163" name="TextBox 20"/>
            <p:cNvSpPr/>
            <p:nvPr/>
          </p:nvSpPr>
          <p:spPr>
            <a:xfrm>
              <a:off x="9646920" y="6003720"/>
              <a:ext cx="836280" cy="425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2020</a:t>
              </a:r>
              <a:endParaRPr b="0" lang="en-US" sz="2200" strike="noStrike" u="none">
                <a:solidFill>
                  <a:srgbClr val="000000"/>
                </a:solidFill>
                <a:effectLst/>
                <a:uFillTx/>
                <a:latin typeface="Arial"/>
              </a:endParaRPr>
            </a:p>
          </p:txBody>
        </p:sp>
      </p:grpSp>
      <p:sp>
        <p:nvSpPr>
          <p:cNvPr id="164" name=""/>
          <p:cNvSpPr/>
          <p:nvPr/>
        </p:nvSpPr>
        <p:spPr>
          <a:xfrm>
            <a:off x="1737360" y="1828800"/>
            <a:ext cx="8898120" cy="4192560"/>
          </a:xfrm>
          <a:custGeom>
            <a:avLst/>
            <a:gdLst>
              <a:gd name="textAreaLeft" fmla="*/ 0 w 8898120"/>
              <a:gd name="textAreaRight" fmla="*/ 8898840 w 8898120"/>
              <a:gd name="textAreaTop" fmla="*/ 0 h 4192560"/>
              <a:gd name="textAreaBottom" fmla="*/ 4193280 h 4192560"/>
            </a:gdLst>
            <a:ahLst/>
            <a:rect l="textAreaLeft" t="textAreaTop" r="textAreaRight" b="textAreaBottom"/>
            <a:pathLst>
              <a:path w="24719" h="9743">
                <a:moveTo>
                  <a:pt x="0" y="1893"/>
                </a:moveTo>
                <a:lnTo>
                  <a:pt x="748" y="1905"/>
                </a:lnTo>
                <a:lnTo>
                  <a:pt x="1497" y="1915"/>
                </a:lnTo>
                <a:lnTo>
                  <a:pt x="2247" y="1925"/>
                </a:lnTo>
                <a:lnTo>
                  <a:pt x="2995" y="1937"/>
                </a:lnTo>
                <a:lnTo>
                  <a:pt x="3744" y="1947"/>
                </a:lnTo>
                <a:lnTo>
                  <a:pt x="4494" y="1957"/>
                </a:lnTo>
                <a:lnTo>
                  <a:pt x="5243" y="1969"/>
                </a:lnTo>
                <a:lnTo>
                  <a:pt x="5991" y="1942"/>
                </a:lnTo>
                <a:lnTo>
                  <a:pt x="6741" y="1802"/>
                </a:lnTo>
                <a:lnTo>
                  <a:pt x="7490" y="1407"/>
                </a:lnTo>
                <a:lnTo>
                  <a:pt x="8238" y="1357"/>
                </a:lnTo>
                <a:lnTo>
                  <a:pt x="8989" y="1316"/>
                </a:lnTo>
                <a:lnTo>
                  <a:pt x="9737" y="1223"/>
                </a:lnTo>
                <a:lnTo>
                  <a:pt x="10485" y="1227"/>
                </a:lnTo>
                <a:lnTo>
                  <a:pt x="11236" y="1144"/>
                </a:lnTo>
                <a:lnTo>
                  <a:pt x="11984" y="1079"/>
                </a:lnTo>
                <a:lnTo>
                  <a:pt x="12733" y="1011"/>
                </a:lnTo>
                <a:lnTo>
                  <a:pt x="13483" y="937"/>
                </a:lnTo>
                <a:lnTo>
                  <a:pt x="14231" y="917"/>
                </a:lnTo>
                <a:lnTo>
                  <a:pt x="14982" y="854"/>
                </a:lnTo>
                <a:lnTo>
                  <a:pt x="15730" y="741"/>
                </a:lnTo>
                <a:lnTo>
                  <a:pt x="16479" y="696"/>
                </a:lnTo>
                <a:lnTo>
                  <a:pt x="17229" y="615"/>
                </a:lnTo>
                <a:lnTo>
                  <a:pt x="17977" y="563"/>
                </a:lnTo>
                <a:lnTo>
                  <a:pt x="18726" y="487"/>
                </a:lnTo>
                <a:lnTo>
                  <a:pt x="19476" y="362"/>
                </a:lnTo>
                <a:lnTo>
                  <a:pt x="20225" y="274"/>
                </a:lnTo>
                <a:lnTo>
                  <a:pt x="20973" y="182"/>
                </a:lnTo>
                <a:lnTo>
                  <a:pt x="21723" y="150"/>
                </a:lnTo>
                <a:lnTo>
                  <a:pt x="22472" y="119"/>
                </a:lnTo>
                <a:lnTo>
                  <a:pt x="23220" y="20"/>
                </a:lnTo>
                <a:lnTo>
                  <a:pt x="23971" y="20"/>
                </a:lnTo>
                <a:lnTo>
                  <a:pt x="24719" y="0"/>
                </a:lnTo>
                <a:lnTo>
                  <a:pt x="24719" y="9743"/>
                </a:lnTo>
                <a:lnTo>
                  <a:pt x="23971" y="9743"/>
                </a:lnTo>
                <a:lnTo>
                  <a:pt x="23220" y="9743"/>
                </a:lnTo>
                <a:lnTo>
                  <a:pt x="22472" y="9743"/>
                </a:lnTo>
                <a:lnTo>
                  <a:pt x="21723" y="9743"/>
                </a:lnTo>
                <a:lnTo>
                  <a:pt x="20973" y="9743"/>
                </a:lnTo>
                <a:lnTo>
                  <a:pt x="20225" y="9743"/>
                </a:lnTo>
                <a:lnTo>
                  <a:pt x="19476" y="9743"/>
                </a:lnTo>
                <a:lnTo>
                  <a:pt x="18726" y="9743"/>
                </a:lnTo>
                <a:lnTo>
                  <a:pt x="17977" y="9743"/>
                </a:lnTo>
                <a:lnTo>
                  <a:pt x="17229" y="9743"/>
                </a:lnTo>
                <a:lnTo>
                  <a:pt x="16479" y="9743"/>
                </a:lnTo>
                <a:lnTo>
                  <a:pt x="15730" y="9743"/>
                </a:lnTo>
                <a:lnTo>
                  <a:pt x="14982" y="9743"/>
                </a:lnTo>
                <a:lnTo>
                  <a:pt x="14231" y="9743"/>
                </a:lnTo>
                <a:lnTo>
                  <a:pt x="13483" y="9743"/>
                </a:lnTo>
                <a:lnTo>
                  <a:pt x="12733" y="9743"/>
                </a:lnTo>
                <a:lnTo>
                  <a:pt x="11984" y="9743"/>
                </a:lnTo>
                <a:lnTo>
                  <a:pt x="11236" y="9743"/>
                </a:lnTo>
                <a:lnTo>
                  <a:pt x="10485" y="9743"/>
                </a:lnTo>
                <a:lnTo>
                  <a:pt x="9737" y="9743"/>
                </a:lnTo>
                <a:lnTo>
                  <a:pt x="8989" y="9743"/>
                </a:lnTo>
                <a:lnTo>
                  <a:pt x="8238" y="9743"/>
                </a:lnTo>
                <a:lnTo>
                  <a:pt x="7490" y="9743"/>
                </a:lnTo>
                <a:lnTo>
                  <a:pt x="6741" y="9743"/>
                </a:lnTo>
                <a:lnTo>
                  <a:pt x="5991" y="9743"/>
                </a:lnTo>
                <a:lnTo>
                  <a:pt x="5243" y="9743"/>
                </a:lnTo>
                <a:lnTo>
                  <a:pt x="4494" y="9743"/>
                </a:lnTo>
                <a:lnTo>
                  <a:pt x="3744" y="9743"/>
                </a:lnTo>
                <a:lnTo>
                  <a:pt x="2995" y="9743"/>
                </a:lnTo>
                <a:lnTo>
                  <a:pt x="2247" y="9743"/>
                </a:lnTo>
                <a:lnTo>
                  <a:pt x="1497" y="9743"/>
                </a:lnTo>
                <a:lnTo>
                  <a:pt x="748" y="9743"/>
                </a:lnTo>
                <a:lnTo>
                  <a:pt x="0" y="9743"/>
                </a:lnTo>
                <a:lnTo>
                  <a:pt x="0" y="1893"/>
                </a:lnTo>
                <a:close/>
              </a:path>
            </a:pathLst>
          </a:custGeom>
          <a:solidFill>
            <a:srgbClr val="c5e0b4"/>
          </a:solidFill>
          <a:ln w="0">
            <a:solidFill>
              <a:srgbClr val="c5e0b4"/>
            </a:solidFill>
            <a:custDash>
              <a:ds d="74000" sp="74000"/>
              <a:ds d="74000" sp="74000"/>
            </a:custDash>
          </a:ln>
        </p:spPr>
        <p:style>
          <a:lnRef idx="0"/>
          <a:fillRef idx="0"/>
          <a:effectRef idx="0"/>
          <a:fontRef idx="minor"/>
        </p:style>
        <p:txBody>
          <a:bodyPr lIns="90000" rIns="90000" tIns="45000" bIns="45000" anchor="ctr">
            <a:noAutofit/>
          </a:bodyPr>
          <a:p>
            <a:pPr>
              <a:lnSpc>
                <a:spcPct val="100000"/>
              </a:lnSpc>
            </a:pPr>
            <a:endParaRPr b="0" lang="en-US" sz="1800" strike="noStrike" u="none">
              <a:solidFill>
                <a:srgbClr val="000000"/>
              </a:solidFill>
              <a:effectLst/>
              <a:uFillTx/>
              <a:latin typeface="Arial"/>
            </a:endParaRPr>
          </a:p>
        </p:txBody>
      </p:sp>
      <p:sp>
        <p:nvSpPr>
          <p:cNvPr id="165" name=""/>
          <p:cNvSpPr/>
          <p:nvPr/>
        </p:nvSpPr>
        <p:spPr>
          <a:xfrm>
            <a:off x="1665360" y="1828800"/>
            <a:ext cx="9039960" cy="793800"/>
          </a:xfrm>
          <a:custGeom>
            <a:avLst/>
            <a:gdLst>
              <a:gd name="textAreaLeft" fmla="*/ 0 w 9039960"/>
              <a:gd name="textAreaRight" fmla="*/ 9040680 w 9039960"/>
              <a:gd name="textAreaTop" fmla="*/ 0 h 793800"/>
              <a:gd name="textAreaBottom" fmla="*/ 794520 h 793800"/>
            </a:gdLst>
            <a:ahLst/>
            <a:rect l="textAreaLeft" t="textAreaTop" r="textAreaRight" b="textAreaBottom"/>
            <a:pathLst>
              <a:path fill="none" w="25113" h="1802">
                <a:moveTo>
                  <a:pt x="0" y="1733"/>
                </a:moveTo>
                <a:lnTo>
                  <a:pt x="760" y="1744"/>
                </a:lnTo>
                <a:lnTo>
                  <a:pt x="1520" y="1753"/>
                </a:lnTo>
                <a:lnTo>
                  <a:pt x="2283" y="1762"/>
                </a:lnTo>
                <a:lnTo>
                  <a:pt x="3043" y="1773"/>
                </a:lnTo>
                <a:lnTo>
                  <a:pt x="3803" y="1782"/>
                </a:lnTo>
                <a:lnTo>
                  <a:pt x="4566" y="1792"/>
                </a:lnTo>
                <a:lnTo>
                  <a:pt x="5326" y="1802"/>
                </a:lnTo>
                <a:lnTo>
                  <a:pt x="6086" y="1778"/>
                </a:lnTo>
                <a:lnTo>
                  <a:pt x="6849" y="1650"/>
                </a:lnTo>
                <a:lnTo>
                  <a:pt x="7609" y="1288"/>
                </a:lnTo>
                <a:lnTo>
                  <a:pt x="8370" y="1242"/>
                </a:lnTo>
                <a:lnTo>
                  <a:pt x="9132" y="1205"/>
                </a:lnTo>
                <a:lnTo>
                  <a:pt x="9892" y="1120"/>
                </a:lnTo>
                <a:lnTo>
                  <a:pt x="10653" y="1123"/>
                </a:lnTo>
                <a:lnTo>
                  <a:pt x="11415" y="1048"/>
                </a:lnTo>
                <a:lnTo>
                  <a:pt x="12175" y="988"/>
                </a:lnTo>
                <a:lnTo>
                  <a:pt x="12936" y="926"/>
                </a:lnTo>
                <a:lnTo>
                  <a:pt x="13698" y="858"/>
                </a:lnTo>
                <a:lnTo>
                  <a:pt x="14458" y="839"/>
                </a:lnTo>
                <a:lnTo>
                  <a:pt x="15221" y="782"/>
                </a:lnTo>
                <a:lnTo>
                  <a:pt x="15981" y="679"/>
                </a:lnTo>
                <a:lnTo>
                  <a:pt x="16741" y="637"/>
                </a:lnTo>
                <a:lnTo>
                  <a:pt x="17504" y="563"/>
                </a:lnTo>
                <a:lnTo>
                  <a:pt x="18264" y="515"/>
                </a:lnTo>
                <a:lnTo>
                  <a:pt x="19024" y="446"/>
                </a:lnTo>
                <a:lnTo>
                  <a:pt x="19787" y="332"/>
                </a:lnTo>
                <a:lnTo>
                  <a:pt x="20547" y="251"/>
                </a:lnTo>
                <a:lnTo>
                  <a:pt x="21307" y="166"/>
                </a:lnTo>
                <a:lnTo>
                  <a:pt x="22070" y="137"/>
                </a:lnTo>
                <a:lnTo>
                  <a:pt x="22830" y="109"/>
                </a:lnTo>
                <a:lnTo>
                  <a:pt x="23590" y="18"/>
                </a:lnTo>
                <a:lnTo>
                  <a:pt x="24353" y="18"/>
                </a:lnTo>
                <a:lnTo>
                  <a:pt x="25113" y="0"/>
                </a:lnTo>
              </a:path>
            </a:pathLst>
          </a:custGeom>
          <a:noFill/>
          <a:ln w="101520">
            <a:solidFill>
              <a:srgbClr val="05b050"/>
            </a:solidFill>
            <a:miter/>
            <a:headEnd len="med" type="oval" w="med"/>
            <a:tailEnd len="med" type="triangle" w="med"/>
          </a:ln>
        </p:spPr>
        <p:style>
          <a:lnRef idx="0"/>
          <a:fillRef idx="0"/>
          <a:effectRef idx="0"/>
          <a:fontRef idx="minor"/>
        </p:style>
        <p:txBody>
          <a:bodyPr lIns="139680" rIns="139680" tIns="94680" bIns="94680" anchor="ctr">
            <a:noAutofit/>
          </a:bodyPr>
          <a:p>
            <a:pPr>
              <a:lnSpc>
                <a:spcPct val="100000"/>
              </a:lnSpc>
            </a:pPr>
            <a:endParaRPr b="0" lang="en-US" sz="1800" strike="noStrike" u="none">
              <a:solidFill>
                <a:srgbClr val="000000"/>
              </a:solidFill>
              <a:effectLst/>
              <a:uFillTx/>
              <a:latin typeface="Arial"/>
            </a:endParaRPr>
          </a:p>
        </p:txBody>
      </p:sp>
      <p:sp>
        <p:nvSpPr>
          <p:cNvPr id="166" name=""/>
          <p:cNvSpPr/>
          <p:nvPr/>
        </p:nvSpPr>
        <p:spPr>
          <a:xfrm>
            <a:off x="1896480" y="3219120"/>
            <a:ext cx="13032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1990</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74%</a:t>
            </a:r>
            <a:endParaRPr b="0" lang="en-US" sz="2600" strike="noStrike" u="none">
              <a:solidFill>
                <a:srgbClr val="000000"/>
              </a:solidFill>
              <a:effectLst/>
              <a:uFillTx/>
              <a:latin typeface="Arial"/>
            </a:endParaRPr>
          </a:p>
        </p:txBody>
      </p:sp>
      <p:sp>
        <p:nvSpPr>
          <p:cNvPr id="167" name=""/>
          <p:cNvSpPr/>
          <p:nvPr/>
        </p:nvSpPr>
        <p:spPr>
          <a:xfrm>
            <a:off x="9317520" y="2594520"/>
            <a:ext cx="13878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2023</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92%</a:t>
            </a:r>
            <a:endParaRPr b="0" lang="en-US" sz="2600" strike="noStrike" u="none">
              <a:solidFill>
                <a:srgbClr val="000000"/>
              </a:solidFill>
              <a:effectLst/>
              <a:uFillTx/>
              <a:latin typeface="Arial"/>
            </a:endParaRPr>
          </a:p>
        </p:txBody>
      </p:sp>
      <p:sp>
        <p:nvSpPr>
          <p:cNvPr id="168" name="Rounded Rectangle 2"/>
          <p:cNvSpPr/>
          <p:nvPr/>
        </p:nvSpPr>
        <p:spPr>
          <a:xfrm>
            <a:off x="3520800" y="3555000"/>
            <a:ext cx="5225760" cy="1473480"/>
          </a:xfrm>
          <a:prstGeom prst="roundRect">
            <a:avLst>
              <a:gd name="adj" fmla="val 16667"/>
            </a:avLst>
          </a:prstGeom>
          <a:solidFill>
            <a:srgbClr val="ffca33"/>
          </a:solidFill>
          <a:ln>
            <a:noFill/>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r>
              <a:rPr b="0" lang="en-GB" sz="2400" strike="noStrike" u="none">
                <a:solidFill>
                  <a:schemeClr val="lt1"/>
                </a:solidFill>
                <a:effectLst/>
                <a:uFillTx/>
                <a:latin typeface="Rubik Light"/>
              </a:rPr>
              <a:t>More info</a:t>
            </a:r>
            <a:endParaRPr b="0" lang="en-US" sz="2400" strike="noStrike" u="none">
              <a:solidFill>
                <a:srgbClr val="000000"/>
              </a:solidFill>
              <a:effectLst/>
              <a:uFillTx/>
              <a:latin typeface="Arial"/>
            </a:endParaRPr>
          </a:p>
          <a:p>
            <a:pPr algn="ctr" defTabSz="914400">
              <a:lnSpc>
                <a:spcPct val="100000"/>
              </a:lnSpc>
            </a:pPr>
            <a:r>
              <a:rPr b="0" lang="en-GB" sz="4000" strike="noStrike" u="none">
                <a:solidFill>
                  <a:schemeClr val="lt1"/>
                </a:solidFill>
                <a:effectLst/>
                <a:uFillTx/>
                <a:latin typeface="Rubik Medium"/>
              </a:rPr>
              <a:t>g</a:t>
            </a:r>
            <a:r>
              <a:rPr b="0" lang="en-SE" sz="4000" strike="noStrike" u="none">
                <a:solidFill>
                  <a:schemeClr val="lt1"/>
                </a:solidFill>
                <a:effectLst/>
                <a:uFillTx/>
                <a:latin typeface="Rubik Medium"/>
              </a:rPr>
              <a:t>apminder.org/51</a:t>
            </a:r>
            <a:endParaRPr b="0" lang="en-US" sz="4000" strike="noStrike" u="none">
              <a:solidFill>
                <a:srgbClr val="000000"/>
              </a:solidFill>
              <a:effectLst/>
              <a:uFillTx/>
              <a:latin typeface="Arial"/>
            </a:endParaRPr>
          </a:p>
        </p:txBody>
      </p:sp>
      <p:sp>
        <p:nvSpPr>
          <p:cNvPr id="169" name="Freeform 11"/>
          <p:cNvSpPr/>
          <p:nvPr/>
        </p:nvSpPr>
        <p:spPr>
          <a:xfrm>
            <a:off x="1737360" y="6013440"/>
            <a:ext cx="8892360" cy="7920"/>
          </a:xfrm>
          <a:custGeom>
            <a:avLst/>
            <a:gdLst>
              <a:gd name="textAreaLeft" fmla="*/ 0 w 8892360"/>
              <a:gd name="textAreaRight" fmla="*/ 8893440 w 8892360"/>
              <a:gd name="textAreaTop" fmla="*/ 0 h 7920"/>
              <a:gd name="textAreaBottom" fmla="*/ 9000 h 7920"/>
            </a:gdLst>
            <a:ahLst/>
            <a:rect l="textAreaLeft" t="textAreaTop" r="textAreaRight" b="textAreaBottom"/>
            <a:pathLst>
              <a:path w="8893550" h="9064">
                <a:moveTo>
                  <a:pt x="0" y="1"/>
                </a:moveTo>
                <a:lnTo>
                  <a:pt x="8893551" y="1"/>
                </a:lnTo>
              </a:path>
            </a:pathLst>
          </a:custGeom>
          <a:noFill/>
          <a:ln w="18705">
            <a:solidFill>
              <a:srgbClr val="262626"/>
            </a:solidFill>
            <a:miter/>
          </a:ln>
        </p:spPr>
        <p:style>
          <a:lnRef idx="0"/>
          <a:fillRef idx="0"/>
          <a:effectRef idx="0"/>
          <a:fontRef idx="minor"/>
        </p:style>
        <p:txBody>
          <a:bodyPr lIns="90000" rIns="90000" tIns="-36000" bIns="-36000" anchor="ctr">
            <a:noAutofit/>
          </a:bodyPr>
          <a:p>
            <a:pPr>
              <a:lnSpc>
                <a:spcPct val="100000"/>
              </a:lnSpc>
            </a:pPr>
            <a:endParaRPr b="0" lang="en-S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Box 4"/>
          <p:cNvSpPr/>
          <p:nvPr/>
        </p:nvSpPr>
        <p:spPr>
          <a:xfrm>
            <a:off x="878760" y="2062080"/>
            <a:ext cx="10437480" cy="16315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GB" sz="2000" strike="noStrike" u="none">
                <a:solidFill>
                  <a:schemeClr val="dk1">
                    <a:lumMod val="85000"/>
                    <a:lumOff val="15000"/>
                  </a:schemeClr>
                </a:solidFill>
                <a:effectLst/>
                <a:uFillTx/>
                <a:latin typeface="Rubik Light"/>
                <a:ea typeface="Rubik Medium"/>
              </a:rPr>
              <a:t>These slides are part of Gapminder’s</a:t>
            </a:r>
            <a:br>
              <a:rPr sz="2000"/>
            </a:br>
            <a:r>
              <a:rPr b="0" lang="en-GB" sz="2000" strike="noStrike" u="none">
                <a:solidFill>
                  <a:schemeClr val="dk1">
                    <a:lumMod val="85000"/>
                    <a:lumOff val="15000"/>
                  </a:schemeClr>
                </a:solidFill>
                <a:effectLst/>
                <a:uFillTx/>
                <a:latin typeface="Rubik Light"/>
                <a:ea typeface="Rubik Medium"/>
              </a:rPr>
              <a:t>free teaching materials for an updated fact-based worldview.</a:t>
            </a:r>
            <a:br>
              <a:rPr sz="2000"/>
            </a:br>
            <a:r>
              <a:rPr b="0" lang="en-GB" sz="2000" strike="noStrike" u="none">
                <a:solidFill>
                  <a:schemeClr val="dk1">
                    <a:lumMod val="85000"/>
                    <a:lumOff val="15000"/>
                  </a:schemeClr>
                </a:solidFill>
                <a:effectLst/>
                <a:uFillTx/>
                <a:latin typeface="Rubik Light"/>
                <a:ea typeface="Rubik Medium"/>
              </a:rPr>
              <a:t>Available under Creative Common BY License.</a:t>
            </a:r>
            <a:br>
              <a:rPr sz="2000"/>
            </a:br>
            <a:r>
              <a:rPr b="0" lang="en-GB" sz="2000" strike="noStrike" u="none">
                <a:solidFill>
                  <a:schemeClr val="dk1">
                    <a:lumMod val="85000"/>
                    <a:lumOff val="15000"/>
                  </a:schemeClr>
                </a:solidFill>
                <a:effectLst/>
                <a:uFillTx/>
                <a:latin typeface="Rubik Light"/>
                <a:ea typeface="Rubik Medium"/>
              </a:rPr>
              <a:t>Which means you can copy, edit and share them as you like,</a:t>
            </a:r>
            <a:br>
              <a:rPr sz="2000"/>
            </a:br>
            <a:r>
              <a:rPr b="0" lang="en-GB" sz="2000" strike="noStrike" u="none">
                <a:solidFill>
                  <a:schemeClr val="dk1">
                    <a:lumMod val="85000"/>
                    <a:lumOff val="15000"/>
                  </a:schemeClr>
                </a:solidFill>
                <a:effectLst/>
                <a:uFillTx/>
                <a:latin typeface="Rubik Light"/>
                <a:ea typeface="Rubik Medium"/>
              </a:rPr>
              <a:t>as long as you mention:</a:t>
            </a:r>
            <a:endParaRPr b="0" lang="en-US" sz="2000" strike="noStrike" u="none">
              <a:solidFill>
                <a:srgbClr val="000000"/>
              </a:solidFill>
              <a:effectLst/>
              <a:uFillTx/>
              <a:latin typeface="Arial"/>
            </a:endParaRPr>
          </a:p>
        </p:txBody>
      </p:sp>
      <p:sp>
        <p:nvSpPr>
          <p:cNvPr id="171" name="TextBox 5"/>
          <p:cNvSpPr/>
          <p:nvPr/>
        </p:nvSpPr>
        <p:spPr>
          <a:xfrm>
            <a:off x="3248280" y="3936240"/>
            <a:ext cx="5698440" cy="585000"/>
          </a:xfrm>
          <a:prstGeom prst="rect">
            <a:avLst/>
          </a:prstGeom>
          <a:noFill/>
          <a:ln w="0">
            <a:noFill/>
          </a:ln>
        </p:spPr>
        <p:style>
          <a:lnRef idx="0"/>
          <a:fillRef idx="0"/>
          <a:effectRef idx="0"/>
          <a:fontRef idx="minor"/>
        </p:style>
        <p:txBody>
          <a:bodyPr lIns="90000" rIns="90000" tIns="45000" bIns="45000" anchor="b">
            <a:spAutoFit/>
          </a:bodyPr>
          <a:p>
            <a:pPr algn="ctr" defTabSz="914400">
              <a:lnSpc>
                <a:spcPct val="100000"/>
              </a:lnSpc>
            </a:pPr>
            <a:r>
              <a:rPr b="0" lang="en-SE" sz="3200" strike="noStrike" u="none">
                <a:solidFill>
                  <a:schemeClr val="lt1">
                    <a:lumMod val="50000"/>
                  </a:schemeClr>
                </a:solidFill>
                <a:effectLst/>
                <a:uFillTx/>
                <a:latin typeface="Rubik-Light"/>
              </a:rPr>
              <a:t>gapminder.org/51</a:t>
            </a:r>
            <a:endParaRPr b="0" lang="en-US" sz="3200" strike="noStrike" u="none">
              <a:solidFill>
                <a:srgbClr val="000000"/>
              </a:solidFill>
              <a:effectLst/>
              <a:uFillTx/>
              <a:latin typeface="Arial"/>
            </a:endParaRPr>
          </a:p>
        </p:txBody>
      </p:sp>
      <p:sp>
        <p:nvSpPr>
          <p:cNvPr id="172" name="Shape 818"/>
          <p:cNvSpPr/>
          <p:nvPr/>
        </p:nvSpPr>
        <p:spPr>
          <a:xfrm>
            <a:off x="4681440" y="1582560"/>
            <a:ext cx="2831760" cy="357480"/>
          </a:xfrm>
          <a:prstGeom prst="rect">
            <a:avLst/>
          </a:prstGeom>
          <a:noFill/>
          <a:ln w="0">
            <a:noFill/>
          </a:ln>
        </p:spPr>
        <p:style>
          <a:lnRef idx="0"/>
          <a:fillRef idx="0"/>
          <a:effectRef idx="0"/>
          <a:fontRef idx="minor"/>
        </p:style>
        <p:txBody>
          <a:bodyPr lIns="90000" rIns="90000" tIns="45000" bIns="45000" anchor="t">
            <a:noAutofit/>
          </a:bodyPr>
          <a:p>
            <a:pPr algn="ctr" defTabSz="914400">
              <a:lnSpc>
                <a:spcPct val="100000"/>
              </a:lnSpc>
              <a:tabLst>
                <a:tab algn="l" pos="0"/>
              </a:tabLst>
            </a:pPr>
            <a:r>
              <a:rPr b="0" lang="en-US" sz="2400" strike="noStrike" u="none">
                <a:solidFill>
                  <a:srgbClr val="ffca34"/>
                </a:solidFill>
                <a:effectLst/>
                <a:uFillTx/>
                <a:latin typeface="Rubik"/>
                <a:ea typeface="Trebuchet MS"/>
              </a:rPr>
              <a:t>FREE LICENSE</a:t>
            </a:r>
            <a:endParaRPr b="0" lang="en-US" sz="2400" strike="noStrike" u="none">
              <a:solidFill>
                <a:srgbClr val="000000"/>
              </a:solidFill>
              <a:effectLst/>
              <a:uFillTx/>
              <a:latin typeface="Arial"/>
            </a:endParaRPr>
          </a:p>
        </p:txBody>
      </p:sp>
      <p:pic>
        <p:nvPicPr>
          <p:cNvPr id="173" name="Shape 823" descr=""/>
          <p:cNvPicPr/>
          <p:nvPr/>
        </p:nvPicPr>
        <p:blipFill>
          <a:blip r:embed="rId1"/>
          <a:stretch/>
        </p:blipFill>
        <p:spPr>
          <a:xfrm>
            <a:off x="3390120" y="574560"/>
            <a:ext cx="5414760" cy="730800"/>
          </a:xfrm>
          <a:prstGeom prst="rect">
            <a:avLst/>
          </a:prstGeom>
          <a:noFill/>
          <a:ln w="0">
            <a:noFill/>
          </a:ln>
        </p:spPr>
      </p:pic>
      <p:sp>
        <p:nvSpPr>
          <p:cNvPr id="174" name="TextBox 9"/>
          <p:cNvSpPr/>
          <p:nvPr/>
        </p:nvSpPr>
        <p:spPr>
          <a:xfrm>
            <a:off x="1994040" y="4767480"/>
            <a:ext cx="8206560" cy="10159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GB" sz="2000" strike="noStrike" u="none">
                <a:solidFill>
                  <a:schemeClr val="dk1">
                    <a:lumMod val="85000"/>
                    <a:lumOff val="15000"/>
                  </a:schemeClr>
                </a:solidFill>
                <a:effectLst/>
                <a:uFillTx/>
                <a:latin typeface="Rubik Light"/>
                <a:ea typeface="Rubik Medium"/>
              </a:rPr>
              <a:t>The world keeps changing, please visit the link above to get an updated version of this slideshow and to use our free visualization tools and links to the data sources.</a:t>
            </a:r>
            <a:endParaRPr b="0" lang="en-US" sz="2000" strike="noStrike" u="none">
              <a:solidFill>
                <a:srgbClr val="000000"/>
              </a:solidFill>
              <a:effectLst/>
              <a:uFillTx/>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75" name="Group 2"/>
          <p:cNvGrpSpPr/>
          <p:nvPr/>
        </p:nvGrpSpPr>
        <p:grpSpPr>
          <a:xfrm>
            <a:off x="0" y="-16920"/>
            <a:ext cx="12106080" cy="6868800"/>
            <a:chOff x="0" y="-16920"/>
            <a:chExt cx="12106080" cy="6868800"/>
          </a:xfrm>
        </p:grpSpPr>
        <p:sp>
          <p:nvSpPr>
            <p:cNvPr id="176" name="Rectangle 9"/>
            <p:cNvSpPr/>
            <p:nvPr/>
          </p:nvSpPr>
          <p:spPr>
            <a:xfrm rot="16200000">
              <a:off x="5816160" y="56196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77" name="Rectangle 10"/>
            <p:cNvSpPr/>
            <p:nvPr/>
          </p:nvSpPr>
          <p:spPr>
            <a:xfrm>
              <a:off x="10778040" y="642600"/>
              <a:ext cx="131004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78" name="Rectangle 11"/>
            <p:cNvSpPr/>
            <p:nvPr/>
          </p:nvSpPr>
          <p:spPr>
            <a:xfrm>
              <a:off x="0" y="642600"/>
              <a:ext cx="1310400" cy="589212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sp>
          <p:nvSpPr>
            <p:cNvPr id="179" name="Rectangle 12"/>
            <p:cNvSpPr/>
            <p:nvPr/>
          </p:nvSpPr>
          <p:spPr>
            <a:xfrm rot="16200000">
              <a:off x="5792040" y="-5796720"/>
              <a:ext cx="509760" cy="1207008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endParaRPr b="0" lang="en-US" sz="1800" strike="noStrike" u="none">
                <a:solidFill>
                  <a:schemeClr val="lt1"/>
                </a:solidFill>
                <a:effectLst/>
                <a:uFillTx/>
                <a:latin typeface="Calibri"/>
              </a:endParaRPr>
            </a:p>
          </p:txBody>
        </p:sp>
      </p:grpSp>
      <p:sp>
        <p:nvSpPr>
          <p:cNvPr id="180" name="TextBox 22"/>
          <p:cNvSpPr/>
          <p:nvPr/>
        </p:nvSpPr>
        <p:spPr>
          <a:xfrm>
            <a:off x="8915400" y="6518160"/>
            <a:ext cx="3275640" cy="365040"/>
          </a:xfrm>
          <a:prstGeom prst="rect">
            <a:avLst/>
          </a:prstGeom>
          <a:noFill/>
          <a:ln w="0">
            <a:noFill/>
          </a:ln>
        </p:spPr>
        <p:style>
          <a:lnRef idx="0"/>
          <a:fillRef idx="0"/>
          <a:effectRef idx="0"/>
          <a:fontRef idx="minor"/>
        </p:style>
        <p:txBody>
          <a:bodyPr lIns="90000" rIns="90000" tIns="45000" bIns="45000" anchor="t" anchorCtr="1">
            <a:spAutoFit/>
          </a:bodyPr>
          <a:p>
            <a:pPr algn="r" defTabSz="914400">
              <a:lnSpc>
                <a:spcPct val="100000"/>
              </a:lnSpc>
            </a:pPr>
            <a:r>
              <a:rPr b="0" lang="en-GB" sz="1800" strike="noStrike" u="none">
                <a:solidFill>
                  <a:schemeClr val="lt1">
                    <a:lumMod val="50000"/>
                  </a:schemeClr>
                </a:solidFill>
                <a:effectLst/>
                <a:uFillTx/>
                <a:latin typeface="Rubik-Light"/>
              </a:rPr>
              <a:t>M</a:t>
            </a:r>
            <a:r>
              <a:rPr b="0" lang="en-SE" sz="1800" strike="noStrike" u="none">
                <a:solidFill>
                  <a:schemeClr val="lt1">
                    <a:lumMod val="50000"/>
                  </a:schemeClr>
                </a:solidFill>
                <a:effectLst/>
                <a:uFillTx/>
                <a:latin typeface="Rubik-Light"/>
              </a:rPr>
              <a:t>ore info: gapminder.org/51</a:t>
            </a:r>
            <a:endParaRPr b="0" lang="en-US" sz="1800" strike="noStrike" u="none">
              <a:solidFill>
                <a:srgbClr val="000000"/>
              </a:solidFill>
              <a:effectLst/>
              <a:uFillTx/>
              <a:latin typeface="Arial"/>
            </a:endParaRPr>
          </a:p>
        </p:txBody>
      </p:sp>
      <p:sp>
        <p:nvSpPr>
          <p:cNvPr id="181" name="TextBox 23"/>
          <p:cNvSpPr/>
          <p:nvPr/>
        </p:nvSpPr>
        <p:spPr>
          <a:xfrm>
            <a:off x="11880" y="6503040"/>
            <a:ext cx="306324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sv-SE" sz="1800" strike="noStrike" u="none">
                <a:solidFill>
                  <a:schemeClr val="lt1">
                    <a:lumMod val="50000"/>
                  </a:schemeClr>
                </a:solidFill>
                <a:effectLst/>
                <a:uFillTx/>
                <a:latin typeface="Rubik-Light"/>
              </a:rPr>
              <a:t>Source: IEA and World Bank</a:t>
            </a:r>
            <a:endParaRPr b="0" lang="en-US" sz="1800" strike="noStrike" u="none">
              <a:solidFill>
                <a:srgbClr val="000000"/>
              </a:solidFill>
              <a:effectLst/>
              <a:uFillTx/>
              <a:latin typeface="Arial"/>
            </a:endParaRPr>
          </a:p>
        </p:txBody>
      </p:sp>
      <p:grpSp>
        <p:nvGrpSpPr>
          <p:cNvPr id="182" name="Image 5"/>
          <p:cNvGrpSpPr/>
          <p:nvPr/>
        </p:nvGrpSpPr>
        <p:grpSpPr>
          <a:xfrm>
            <a:off x="554040" y="6009120"/>
            <a:ext cx="9137520" cy="53280"/>
            <a:chOff x="554040" y="6009120"/>
            <a:chExt cx="9137520" cy="53280"/>
          </a:xfrm>
        </p:grpSpPr>
        <p:sp>
          <p:nvSpPr>
            <p:cNvPr id="183" name="Freeform 13"/>
            <p:cNvSpPr/>
            <p:nvPr/>
          </p:nvSpPr>
          <p:spPr>
            <a:xfrm>
              <a:off x="5540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41" y="530"/>
                  </a:moveTo>
                  <a:lnTo>
                    <a:pt x="4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84" name="Freeform 15"/>
            <p:cNvSpPr/>
            <p:nvPr/>
          </p:nvSpPr>
          <p:spPr>
            <a:xfrm>
              <a:off x="35128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337" y="530"/>
                  </a:moveTo>
                  <a:lnTo>
                    <a:pt x="337"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85" name="Freeform 16"/>
            <p:cNvSpPr/>
            <p:nvPr/>
          </p:nvSpPr>
          <p:spPr>
            <a:xfrm>
              <a:off x="654444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634" y="530"/>
                  </a:moveTo>
                  <a:lnTo>
                    <a:pt x="634"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sp>
          <p:nvSpPr>
            <p:cNvPr id="186" name="Freeform 17"/>
            <p:cNvSpPr/>
            <p:nvPr/>
          </p:nvSpPr>
          <p:spPr>
            <a:xfrm>
              <a:off x="9683280" y="6009120"/>
              <a:ext cx="8280" cy="53280"/>
            </a:xfrm>
            <a:custGeom>
              <a:avLst/>
              <a:gdLst>
                <a:gd name="textAreaLeft" fmla="*/ 0 w 8280"/>
                <a:gd name="textAreaRight" fmla="*/ 9360 w 8280"/>
                <a:gd name="textAreaTop" fmla="*/ 0 h 53280"/>
                <a:gd name="textAreaBottom" fmla="*/ 54360 h 53280"/>
              </a:gdLst>
              <a:ahLst/>
              <a:rect l="textAreaLeft" t="textAreaTop" r="textAreaRight" b="textAreaBottom"/>
              <a:pathLst>
                <a:path w="9361" h="54385">
                  <a:moveTo>
                    <a:pt x="931" y="530"/>
                  </a:moveTo>
                  <a:lnTo>
                    <a:pt x="931" y="54916"/>
                  </a:lnTo>
                </a:path>
              </a:pathLst>
            </a:custGeom>
            <a:noFill/>
            <a:ln w="9353">
              <a:solidFill>
                <a:srgbClr val="000000"/>
              </a:solidFill>
              <a:miter/>
            </a:ln>
          </p:spPr>
          <p:style>
            <a:lnRef idx="0"/>
            <a:fillRef idx="0"/>
            <a:effectRef idx="0"/>
            <a:fontRef idx="minor"/>
          </p:style>
          <p:txBody>
            <a:bodyPr lIns="90000" rIns="90000" tIns="9360" bIns="9360" anchor="ctr">
              <a:noAutofit/>
            </a:bodyPr>
            <a:p>
              <a:pPr>
                <a:lnSpc>
                  <a:spcPct val="100000"/>
                </a:lnSpc>
              </a:pPr>
              <a:endParaRPr b="0" lang="en-SE" sz="1800" strike="noStrike" u="none">
                <a:solidFill>
                  <a:schemeClr val="dk1"/>
                </a:solidFill>
                <a:effectLst/>
                <a:uFillTx/>
                <a:latin typeface="Calibri"/>
              </a:endParaRPr>
            </a:p>
          </p:txBody>
        </p:sp>
      </p:grpSp>
      <p:grpSp>
        <p:nvGrpSpPr>
          <p:cNvPr id="187" name="Image 6"/>
          <p:cNvGrpSpPr/>
          <p:nvPr/>
        </p:nvGrpSpPr>
        <p:grpSpPr>
          <a:xfrm>
            <a:off x="393480" y="6001560"/>
            <a:ext cx="9693720" cy="429120"/>
            <a:chOff x="393480" y="6001560"/>
            <a:chExt cx="9693720" cy="429120"/>
          </a:xfrm>
        </p:grpSpPr>
        <p:sp>
          <p:nvSpPr>
            <p:cNvPr id="188" name="TextBox 25"/>
            <p:cNvSpPr/>
            <p:nvPr/>
          </p:nvSpPr>
          <p:spPr>
            <a:xfrm>
              <a:off x="393480" y="6004440"/>
              <a:ext cx="782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1990</a:t>
              </a:r>
              <a:endParaRPr b="0" lang="en-US" sz="2200" strike="noStrike" u="none">
                <a:solidFill>
                  <a:srgbClr val="000000"/>
                </a:solidFill>
                <a:effectLst/>
                <a:uFillTx/>
                <a:latin typeface="Arial"/>
              </a:endParaRPr>
            </a:p>
          </p:txBody>
        </p:sp>
        <p:sp>
          <p:nvSpPr>
            <p:cNvPr id="189" name="TextBox 26"/>
            <p:cNvSpPr/>
            <p:nvPr/>
          </p:nvSpPr>
          <p:spPr>
            <a:xfrm>
              <a:off x="3096720" y="6001560"/>
              <a:ext cx="85176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2000</a:t>
              </a:r>
              <a:endParaRPr b="0" lang="en-US" sz="2200" strike="noStrike" u="none">
                <a:solidFill>
                  <a:srgbClr val="000000"/>
                </a:solidFill>
                <a:effectLst/>
                <a:uFillTx/>
                <a:latin typeface="Arial"/>
              </a:endParaRPr>
            </a:p>
          </p:txBody>
        </p:sp>
        <p:sp>
          <p:nvSpPr>
            <p:cNvPr id="190" name="TextBox 27"/>
            <p:cNvSpPr/>
            <p:nvPr/>
          </p:nvSpPr>
          <p:spPr>
            <a:xfrm>
              <a:off x="6124680" y="6001560"/>
              <a:ext cx="791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2010</a:t>
              </a:r>
              <a:endParaRPr b="0" lang="en-US" sz="2200" strike="noStrike" u="none">
                <a:solidFill>
                  <a:srgbClr val="000000"/>
                </a:solidFill>
                <a:effectLst/>
                <a:uFillTx/>
                <a:latin typeface="Arial"/>
              </a:endParaRPr>
            </a:p>
          </p:txBody>
        </p:sp>
        <p:sp>
          <p:nvSpPr>
            <p:cNvPr id="191" name="TextBox 29"/>
            <p:cNvSpPr/>
            <p:nvPr/>
          </p:nvSpPr>
          <p:spPr>
            <a:xfrm>
              <a:off x="9250920" y="6003720"/>
              <a:ext cx="836280" cy="426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SE" sz="2200" strike="noStrike" u="none">
                  <a:solidFill>
                    <a:srgbClr val="262626"/>
                  </a:solidFill>
                  <a:effectLst/>
                  <a:uFillTx/>
                  <a:latin typeface="Rubik Light"/>
                </a:rPr>
                <a:t>2020</a:t>
              </a:r>
              <a:endParaRPr b="0" lang="en-US" sz="2200" strike="noStrike" u="none">
                <a:solidFill>
                  <a:srgbClr val="000000"/>
                </a:solidFill>
                <a:effectLst/>
                <a:uFillTx/>
                <a:latin typeface="Arial"/>
              </a:endParaRPr>
            </a:p>
          </p:txBody>
        </p:sp>
      </p:grpSp>
      <p:sp>
        <p:nvSpPr>
          <p:cNvPr id="192" name=""/>
          <p:cNvSpPr/>
          <p:nvPr/>
        </p:nvSpPr>
        <p:spPr>
          <a:xfrm>
            <a:off x="546480" y="1353240"/>
            <a:ext cx="11025360" cy="4668120"/>
          </a:xfrm>
          <a:custGeom>
            <a:avLst/>
            <a:gdLst>
              <a:gd name="textAreaLeft" fmla="*/ 0 w 11025360"/>
              <a:gd name="textAreaRight" fmla="*/ 11026080 w 11025360"/>
              <a:gd name="textAreaTop" fmla="*/ 0 h 4668120"/>
              <a:gd name="textAreaBottom" fmla="*/ 4668840 h 4668120"/>
            </a:gdLst>
            <a:ahLst/>
            <a:rect l="textAreaLeft" t="textAreaTop" r="textAreaRight" b="textAreaBottom"/>
            <a:pathLst>
              <a:path w="24719" h="9743">
                <a:moveTo>
                  <a:pt x="0" y="1893"/>
                </a:moveTo>
                <a:lnTo>
                  <a:pt x="748" y="1905"/>
                </a:lnTo>
                <a:lnTo>
                  <a:pt x="1497" y="1915"/>
                </a:lnTo>
                <a:lnTo>
                  <a:pt x="2247" y="1925"/>
                </a:lnTo>
                <a:lnTo>
                  <a:pt x="2995" y="1937"/>
                </a:lnTo>
                <a:lnTo>
                  <a:pt x="3744" y="1947"/>
                </a:lnTo>
                <a:lnTo>
                  <a:pt x="4494" y="1957"/>
                </a:lnTo>
                <a:lnTo>
                  <a:pt x="5243" y="1969"/>
                </a:lnTo>
                <a:lnTo>
                  <a:pt x="5991" y="1942"/>
                </a:lnTo>
                <a:lnTo>
                  <a:pt x="6741" y="1802"/>
                </a:lnTo>
                <a:lnTo>
                  <a:pt x="7490" y="1407"/>
                </a:lnTo>
                <a:lnTo>
                  <a:pt x="8238" y="1357"/>
                </a:lnTo>
                <a:lnTo>
                  <a:pt x="8989" y="1316"/>
                </a:lnTo>
                <a:lnTo>
                  <a:pt x="9737" y="1223"/>
                </a:lnTo>
                <a:lnTo>
                  <a:pt x="10485" y="1227"/>
                </a:lnTo>
                <a:lnTo>
                  <a:pt x="11236" y="1144"/>
                </a:lnTo>
                <a:lnTo>
                  <a:pt x="11984" y="1079"/>
                </a:lnTo>
                <a:lnTo>
                  <a:pt x="12733" y="1011"/>
                </a:lnTo>
                <a:lnTo>
                  <a:pt x="13483" y="937"/>
                </a:lnTo>
                <a:lnTo>
                  <a:pt x="14231" y="917"/>
                </a:lnTo>
                <a:lnTo>
                  <a:pt x="14982" y="854"/>
                </a:lnTo>
                <a:lnTo>
                  <a:pt x="15730" y="741"/>
                </a:lnTo>
                <a:lnTo>
                  <a:pt x="16479" y="696"/>
                </a:lnTo>
                <a:lnTo>
                  <a:pt x="17229" y="615"/>
                </a:lnTo>
                <a:lnTo>
                  <a:pt x="17977" y="563"/>
                </a:lnTo>
                <a:lnTo>
                  <a:pt x="18726" y="487"/>
                </a:lnTo>
                <a:lnTo>
                  <a:pt x="19476" y="362"/>
                </a:lnTo>
                <a:lnTo>
                  <a:pt x="20225" y="274"/>
                </a:lnTo>
                <a:lnTo>
                  <a:pt x="20973" y="182"/>
                </a:lnTo>
                <a:lnTo>
                  <a:pt x="21723" y="150"/>
                </a:lnTo>
                <a:lnTo>
                  <a:pt x="22472" y="119"/>
                </a:lnTo>
                <a:lnTo>
                  <a:pt x="23220" y="20"/>
                </a:lnTo>
                <a:lnTo>
                  <a:pt x="23971" y="20"/>
                </a:lnTo>
                <a:lnTo>
                  <a:pt x="24719" y="0"/>
                </a:lnTo>
                <a:lnTo>
                  <a:pt x="24719" y="9743"/>
                </a:lnTo>
                <a:lnTo>
                  <a:pt x="23971" y="9743"/>
                </a:lnTo>
                <a:lnTo>
                  <a:pt x="23220" y="9743"/>
                </a:lnTo>
                <a:lnTo>
                  <a:pt x="22472" y="9743"/>
                </a:lnTo>
                <a:lnTo>
                  <a:pt x="21723" y="9743"/>
                </a:lnTo>
                <a:lnTo>
                  <a:pt x="20973" y="9743"/>
                </a:lnTo>
                <a:lnTo>
                  <a:pt x="20225" y="9743"/>
                </a:lnTo>
                <a:lnTo>
                  <a:pt x="19476" y="9743"/>
                </a:lnTo>
                <a:lnTo>
                  <a:pt x="18726" y="9743"/>
                </a:lnTo>
                <a:lnTo>
                  <a:pt x="17977" y="9743"/>
                </a:lnTo>
                <a:lnTo>
                  <a:pt x="17229" y="9743"/>
                </a:lnTo>
                <a:lnTo>
                  <a:pt x="16479" y="9743"/>
                </a:lnTo>
                <a:lnTo>
                  <a:pt x="15730" y="9743"/>
                </a:lnTo>
                <a:lnTo>
                  <a:pt x="14982" y="9743"/>
                </a:lnTo>
                <a:lnTo>
                  <a:pt x="14231" y="9743"/>
                </a:lnTo>
                <a:lnTo>
                  <a:pt x="13483" y="9743"/>
                </a:lnTo>
                <a:lnTo>
                  <a:pt x="12733" y="9743"/>
                </a:lnTo>
                <a:lnTo>
                  <a:pt x="11984" y="9743"/>
                </a:lnTo>
                <a:lnTo>
                  <a:pt x="11236" y="9743"/>
                </a:lnTo>
                <a:lnTo>
                  <a:pt x="10485" y="9743"/>
                </a:lnTo>
                <a:lnTo>
                  <a:pt x="9737" y="9743"/>
                </a:lnTo>
                <a:lnTo>
                  <a:pt x="8989" y="9743"/>
                </a:lnTo>
                <a:lnTo>
                  <a:pt x="8238" y="9743"/>
                </a:lnTo>
                <a:lnTo>
                  <a:pt x="7490" y="9743"/>
                </a:lnTo>
                <a:lnTo>
                  <a:pt x="6741" y="9743"/>
                </a:lnTo>
                <a:lnTo>
                  <a:pt x="5991" y="9743"/>
                </a:lnTo>
                <a:lnTo>
                  <a:pt x="5243" y="9743"/>
                </a:lnTo>
                <a:lnTo>
                  <a:pt x="4494" y="9743"/>
                </a:lnTo>
                <a:lnTo>
                  <a:pt x="3744" y="9743"/>
                </a:lnTo>
                <a:lnTo>
                  <a:pt x="2995" y="9743"/>
                </a:lnTo>
                <a:lnTo>
                  <a:pt x="2247" y="9743"/>
                </a:lnTo>
                <a:lnTo>
                  <a:pt x="1497" y="9743"/>
                </a:lnTo>
                <a:lnTo>
                  <a:pt x="748" y="9743"/>
                </a:lnTo>
                <a:lnTo>
                  <a:pt x="0" y="9743"/>
                </a:lnTo>
                <a:lnTo>
                  <a:pt x="0" y="1893"/>
                </a:lnTo>
                <a:close/>
              </a:path>
            </a:pathLst>
          </a:custGeom>
          <a:solidFill>
            <a:srgbClr val="c5e0b4"/>
          </a:solidFill>
          <a:ln w="0">
            <a:solidFill>
              <a:srgbClr val="c5e0b4"/>
            </a:solidFill>
            <a:custDash>
              <a:ds d="74000" sp="74000"/>
              <a:ds d="74000" sp="74000"/>
            </a:custDash>
          </a:ln>
        </p:spPr>
        <p:style>
          <a:lnRef idx="0"/>
          <a:fillRef idx="0"/>
          <a:effectRef idx="0"/>
          <a:fontRef idx="minor"/>
        </p:style>
        <p:txBody>
          <a:bodyPr lIns="90000" rIns="90000" tIns="45000" bIns="45000" anchor="ctr">
            <a:noAutofit/>
          </a:bodyPr>
          <a:p>
            <a:pPr>
              <a:lnSpc>
                <a:spcPct val="100000"/>
              </a:lnSpc>
            </a:pPr>
            <a:endParaRPr b="0" lang="en-US" sz="1800" strike="noStrike" u="none">
              <a:solidFill>
                <a:srgbClr val="000000"/>
              </a:solidFill>
              <a:effectLst/>
              <a:uFillTx/>
              <a:latin typeface="Arial"/>
            </a:endParaRPr>
          </a:p>
        </p:txBody>
      </p:sp>
      <p:sp>
        <p:nvSpPr>
          <p:cNvPr id="193" name=""/>
          <p:cNvSpPr/>
          <p:nvPr/>
        </p:nvSpPr>
        <p:spPr>
          <a:xfrm>
            <a:off x="457200" y="1401120"/>
            <a:ext cx="11201040" cy="862920"/>
          </a:xfrm>
          <a:custGeom>
            <a:avLst/>
            <a:gdLst>
              <a:gd name="textAreaLeft" fmla="*/ 0 w 11201040"/>
              <a:gd name="textAreaRight" fmla="*/ 11201760 w 11201040"/>
              <a:gd name="textAreaTop" fmla="*/ 0 h 862920"/>
              <a:gd name="textAreaBottom" fmla="*/ 863640 h 862920"/>
            </a:gdLst>
            <a:ahLst/>
            <a:rect l="textAreaLeft" t="textAreaTop" r="textAreaRight" b="textAreaBottom"/>
            <a:pathLst>
              <a:path fill="none" w="25113" h="1802">
                <a:moveTo>
                  <a:pt x="0" y="1733"/>
                </a:moveTo>
                <a:lnTo>
                  <a:pt x="760" y="1744"/>
                </a:lnTo>
                <a:lnTo>
                  <a:pt x="1520" y="1753"/>
                </a:lnTo>
                <a:lnTo>
                  <a:pt x="2283" y="1762"/>
                </a:lnTo>
                <a:lnTo>
                  <a:pt x="3043" y="1773"/>
                </a:lnTo>
                <a:lnTo>
                  <a:pt x="3803" y="1782"/>
                </a:lnTo>
                <a:lnTo>
                  <a:pt x="4566" y="1792"/>
                </a:lnTo>
                <a:lnTo>
                  <a:pt x="5326" y="1802"/>
                </a:lnTo>
                <a:lnTo>
                  <a:pt x="6086" y="1778"/>
                </a:lnTo>
                <a:lnTo>
                  <a:pt x="6849" y="1650"/>
                </a:lnTo>
                <a:lnTo>
                  <a:pt x="7609" y="1288"/>
                </a:lnTo>
                <a:lnTo>
                  <a:pt x="8370" y="1242"/>
                </a:lnTo>
                <a:lnTo>
                  <a:pt x="9132" y="1205"/>
                </a:lnTo>
                <a:lnTo>
                  <a:pt x="9892" y="1120"/>
                </a:lnTo>
                <a:lnTo>
                  <a:pt x="10653" y="1123"/>
                </a:lnTo>
                <a:lnTo>
                  <a:pt x="11415" y="1048"/>
                </a:lnTo>
                <a:lnTo>
                  <a:pt x="12175" y="988"/>
                </a:lnTo>
                <a:lnTo>
                  <a:pt x="12936" y="926"/>
                </a:lnTo>
                <a:lnTo>
                  <a:pt x="13698" y="858"/>
                </a:lnTo>
                <a:lnTo>
                  <a:pt x="14458" y="839"/>
                </a:lnTo>
                <a:lnTo>
                  <a:pt x="15221" y="782"/>
                </a:lnTo>
                <a:lnTo>
                  <a:pt x="15981" y="679"/>
                </a:lnTo>
                <a:lnTo>
                  <a:pt x="16741" y="637"/>
                </a:lnTo>
                <a:lnTo>
                  <a:pt x="17504" y="563"/>
                </a:lnTo>
                <a:lnTo>
                  <a:pt x="18264" y="515"/>
                </a:lnTo>
                <a:lnTo>
                  <a:pt x="19024" y="446"/>
                </a:lnTo>
                <a:lnTo>
                  <a:pt x="19787" y="332"/>
                </a:lnTo>
                <a:lnTo>
                  <a:pt x="20547" y="251"/>
                </a:lnTo>
                <a:lnTo>
                  <a:pt x="21307" y="166"/>
                </a:lnTo>
                <a:lnTo>
                  <a:pt x="22070" y="137"/>
                </a:lnTo>
                <a:lnTo>
                  <a:pt x="22830" y="109"/>
                </a:lnTo>
                <a:lnTo>
                  <a:pt x="23590" y="18"/>
                </a:lnTo>
                <a:lnTo>
                  <a:pt x="24353" y="18"/>
                </a:lnTo>
                <a:lnTo>
                  <a:pt x="25113" y="0"/>
                </a:lnTo>
              </a:path>
            </a:pathLst>
          </a:custGeom>
          <a:noFill/>
          <a:ln w="101520">
            <a:solidFill>
              <a:srgbClr val="05b050"/>
            </a:solidFill>
            <a:miter/>
            <a:headEnd len="med" type="oval" w="med"/>
            <a:tailEnd len="med" type="triangle" w="med"/>
          </a:ln>
        </p:spPr>
        <p:style>
          <a:lnRef idx="0"/>
          <a:fillRef idx="0"/>
          <a:effectRef idx="0"/>
          <a:fontRef idx="minor"/>
        </p:style>
        <p:txBody>
          <a:bodyPr lIns="139680" rIns="139680" tIns="94680" bIns="94680" anchor="ctr">
            <a:noAutofit/>
          </a:bodyPr>
          <a:p>
            <a:pPr>
              <a:lnSpc>
                <a:spcPct val="100000"/>
              </a:lnSpc>
            </a:pPr>
            <a:endParaRPr b="0" lang="en-US" sz="1800" strike="noStrike" u="none">
              <a:solidFill>
                <a:srgbClr val="000000"/>
              </a:solidFill>
              <a:effectLst/>
              <a:uFillTx/>
              <a:latin typeface="Arial"/>
            </a:endParaRPr>
          </a:p>
        </p:txBody>
      </p:sp>
      <p:sp>
        <p:nvSpPr>
          <p:cNvPr id="194" name=""/>
          <p:cNvSpPr/>
          <p:nvPr/>
        </p:nvSpPr>
        <p:spPr>
          <a:xfrm>
            <a:off x="753840" y="2514600"/>
            <a:ext cx="13032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1990</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74%</a:t>
            </a:r>
            <a:endParaRPr b="0" lang="en-US" sz="2600" strike="noStrike" u="none">
              <a:solidFill>
                <a:srgbClr val="000000"/>
              </a:solidFill>
              <a:effectLst/>
              <a:uFillTx/>
              <a:latin typeface="Arial"/>
            </a:endParaRPr>
          </a:p>
        </p:txBody>
      </p:sp>
      <p:sp>
        <p:nvSpPr>
          <p:cNvPr id="195" name=""/>
          <p:cNvSpPr/>
          <p:nvPr/>
        </p:nvSpPr>
        <p:spPr>
          <a:xfrm>
            <a:off x="10499040" y="1632240"/>
            <a:ext cx="1387800" cy="8827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en-SE" sz="2600" strike="noStrike" u="none">
                <a:solidFill>
                  <a:schemeClr val="dk1"/>
                </a:solidFill>
                <a:effectLst/>
                <a:uFillTx/>
                <a:latin typeface="Rubik Light"/>
              </a:rPr>
              <a:t>2023</a:t>
            </a:r>
            <a:endParaRPr b="0" lang="en-US" sz="2600" strike="noStrike" u="none">
              <a:solidFill>
                <a:srgbClr val="000000"/>
              </a:solidFill>
              <a:effectLst/>
              <a:uFillTx/>
              <a:latin typeface="Arial"/>
            </a:endParaRPr>
          </a:p>
          <a:p>
            <a:pPr>
              <a:lnSpc>
                <a:spcPct val="100000"/>
              </a:lnSpc>
            </a:pPr>
            <a:r>
              <a:rPr b="0" lang="en-SE" sz="2600" strike="noStrike" u="none">
                <a:solidFill>
                  <a:schemeClr val="dk1"/>
                </a:solidFill>
                <a:effectLst/>
                <a:uFillTx/>
                <a:latin typeface="Rubik Medium"/>
              </a:rPr>
              <a:t>92%</a:t>
            </a:r>
            <a:endParaRPr b="0" lang="en-US" sz="2600" strike="noStrike" u="none">
              <a:solidFill>
                <a:srgbClr val="000000"/>
              </a:solidFill>
              <a:effectLst/>
              <a:uFillTx/>
              <a:latin typeface="Arial"/>
            </a:endParaRPr>
          </a:p>
        </p:txBody>
      </p:sp>
      <p:sp>
        <p:nvSpPr>
          <p:cNvPr id="196" name="TextBox 30"/>
          <p:cNvSpPr/>
          <p:nvPr/>
        </p:nvSpPr>
        <p:spPr>
          <a:xfrm>
            <a:off x="1995120" y="4628880"/>
            <a:ext cx="7973640" cy="118836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GB" sz="1800" strike="noStrike" u="none">
                <a:solidFill>
                  <a:srgbClr val="05b050"/>
                </a:solidFill>
                <a:effectLst/>
                <a:uFillTx/>
                <a:latin typeface="Rubik Light"/>
              </a:rPr>
              <a:t>Now, around 90% of people have some access to electricity. But having some access doesn't mean you have power all day. In Nigeria for example, there are so many outages that even the households connected to the grid only have power 5 hours a day, on average.</a:t>
            </a:r>
            <a:endParaRPr b="0" lang="en-US" sz="1800" strike="noStrike" u="none">
              <a:solidFill>
                <a:srgbClr val="000000"/>
              </a:solidFill>
              <a:effectLst/>
              <a:uFillTx/>
              <a:latin typeface="Arial"/>
            </a:endParaRPr>
          </a:p>
        </p:txBody>
      </p:sp>
      <p:sp>
        <p:nvSpPr>
          <p:cNvPr id="197" name=""/>
          <p:cNvSpPr/>
          <p:nvPr/>
        </p:nvSpPr>
        <p:spPr>
          <a:xfrm>
            <a:off x="2912400" y="2635920"/>
            <a:ext cx="5965560" cy="14302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sv-SE" sz="4400" strike="noStrike" u="none">
                <a:solidFill>
                  <a:schemeClr val="dk1"/>
                </a:solidFill>
                <a:effectLst/>
                <a:uFillTx/>
                <a:latin typeface="Rubik Light"/>
              </a:rPr>
              <a:t>9 in 10 people are </a:t>
            </a:r>
            <a:endParaRPr b="0" lang="en-US" sz="4400" strike="noStrike" u="none">
              <a:solidFill>
                <a:srgbClr val="000000"/>
              </a:solidFill>
              <a:effectLst/>
              <a:uFillTx/>
              <a:latin typeface="Arial"/>
            </a:endParaRPr>
          </a:p>
          <a:p>
            <a:pPr algn="ctr">
              <a:lnSpc>
                <a:spcPct val="100000"/>
              </a:lnSpc>
            </a:pPr>
            <a:r>
              <a:rPr b="0" lang="sv-SE" sz="4400" strike="noStrike" u="none">
                <a:solidFill>
                  <a:schemeClr val="dk1"/>
                </a:solidFill>
                <a:effectLst/>
                <a:uFillTx/>
                <a:latin typeface="Rubik Light"/>
              </a:rPr>
              <a:t>connected to the grid!</a:t>
            </a:r>
            <a:endParaRPr b="0" lang="en-US" sz="4400" strike="noStrike" u="none">
              <a:solidFill>
                <a:srgbClr val="000000"/>
              </a:solidFill>
              <a:effectLst/>
              <a:uFillTx/>
              <a:latin typeface="Arial"/>
            </a:endParaRPr>
          </a:p>
        </p:txBody>
      </p:sp>
      <p:sp>
        <p:nvSpPr>
          <p:cNvPr id="198" name="TextBox 31"/>
          <p:cNvSpPr/>
          <p:nvPr/>
        </p:nvSpPr>
        <p:spPr>
          <a:xfrm>
            <a:off x="1414440" y="317880"/>
            <a:ext cx="9681480" cy="10357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SE" sz="4400" strike="noStrike" u="none">
                <a:solidFill>
                  <a:srgbClr val="05b050"/>
                </a:solidFill>
                <a:effectLst/>
                <a:uFillTx/>
                <a:latin typeface="Rubik Medium"/>
              </a:rPr>
              <a:t>Electricity Access</a:t>
            </a:r>
            <a:br>
              <a:rPr sz="4400"/>
            </a:br>
            <a:r>
              <a:rPr b="0" lang="en-SE" sz="1800" strike="noStrike" u="none">
                <a:solidFill>
                  <a:srgbClr val="05b050"/>
                </a:solidFill>
                <a:effectLst/>
                <a:uFillTx/>
                <a:latin typeface="Rubik Light"/>
              </a:rPr>
              <a:t>Share of world population with some access to electricity</a:t>
            </a:r>
            <a:endParaRPr b="0" lang="en-US" sz="1800" strike="noStrike" u="none">
              <a:solidFill>
                <a:srgbClr val="000000"/>
              </a:solidFill>
              <a:effectLst/>
              <a:uFillTx/>
              <a:latin typeface="Arial"/>
            </a:endParaRPr>
          </a:p>
        </p:txBody>
      </p:sp>
      <p:sp>
        <p:nvSpPr>
          <p:cNvPr id="199" name="Freeform 19"/>
          <p:cNvSpPr/>
          <p:nvPr/>
        </p:nvSpPr>
        <p:spPr>
          <a:xfrm>
            <a:off x="546480" y="6013440"/>
            <a:ext cx="11025360" cy="7920"/>
          </a:xfrm>
          <a:custGeom>
            <a:avLst/>
            <a:gdLst>
              <a:gd name="textAreaLeft" fmla="*/ 0 w 11025360"/>
              <a:gd name="textAreaRight" fmla="*/ 11026440 w 11025360"/>
              <a:gd name="textAreaTop" fmla="*/ 0 h 7920"/>
              <a:gd name="textAreaBottom" fmla="*/ 9000 h 7920"/>
            </a:gdLst>
            <a:ahLst/>
            <a:rect l="textAreaLeft" t="textAreaTop" r="textAreaRight" b="textAreaBottom"/>
            <a:pathLst>
              <a:path w="8893550" h="9064">
                <a:moveTo>
                  <a:pt x="0" y="1"/>
                </a:moveTo>
                <a:lnTo>
                  <a:pt x="8893551" y="1"/>
                </a:lnTo>
              </a:path>
            </a:pathLst>
          </a:custGeom>
          <a:noFill/>
          <a:ln w="18705">
            <a:solidFill>
              <a:srgbClr val="262626"/>
            </a:solidFill>
            <a:miter/>
          </a:ln>
        </p:spPr>
        <p:style>
          <a:lnRef idx="0"/>
          <a:fillRef idx="0"/>
          <a:effectRef idx="0"/>
          <a:fontRef idx="minor"/>
        </p:style>
        <p:txBody>
          <a:bodyPr lIns="90000" rIns="90000" tIns="-36000" bIns="-36000" anchor="ctr">
            <a:noAutofit/>
          </a:bodyPr>
          <a:p>
            <a:pPr>
              <a:lnSpc>
                <a:spcPct val="100000"/>
              </a:lnSpc>
            </a:pPr>
            <a:endParaRPr b="0" lang="en-SE" sz="1800" strike="noStrike" u="none">
              <a:solidFill>
                <a:schemeClr val="dk1"/>
              </a:solidFill>
              <a:effectLst/>
              <a:uFillTx/>
              <a:latin typeface="Calibri"/>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9.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19673</TotalTime>
  <Application>LibreOffice/25.2.0.3$Linux_X86_64 LibreOffice_project/e1cf4a87eb02d755bce1a01209907ea5ddc8f069</Application>
  <AppVersion>15.0000</AppVersion>
  <Words>309</Words>
  <Paragraphs>57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2023-10-20T15:08:01Z</dcterms:created>
  <dc:creator>Ola Rosling</dc:creator>
  <dc:description/>
  <dc:language>en-US</dc:language>
  <cp:lastModifiedBy/>
  <dcterms:modified xsi:type="dcterms:W3CDTF">2025-12-31T03:18:38Z</dcterms:modified>
  <cp:revision>389</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Widescreen</vt:lpwstr>
  </property>
  <property fmtid="{D5CDD505-2E9C-101B-9397-08002B2CF9AE}" pid="4" name="Slides">
    <vt:i4>5</vt:i4>
  </property>
</Properties>
</file>